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0" r:id="rId2"/>
  </p:sldMasterIdLst>
  <p:notesMasterIdLst>
    <p:notesMasterId r:id="rId39"/>
  </p:notesMasterIdLst>
  <p:sldIdLst>
    <p:sldId id="2147479347" r:id="rId3"/>
    <p:sldId id="2147478474" r:id="rId4"/>
    <p:sldId id="2147479340" r:id="rId5"/>
    <p:sldId id="2147479341" r:id="rId6"/>
    <p:sldId id="2147483621" r:id="rId7"/>
    <p:sldId id="270" r:id="rId8"/>
    <p:sldId id="272" r:id="rId9"/>
    <p:sldId id="2147483596" r:id="rId10"/>
    <p:sldId id="2147483597" r:id="rId11"/>
    <p:sldId id="2147483615" r:id="rId12"/>
    <p:sldId id="2147483599" r:id="rId13"/>
    <p:sldId id="2147483600" r:id="rId14"/>
    <p:sldId id="283" r:id="rId15"/>
    <p:sldId id="2147479351" r:id="rId16"/>
    <p:sldId id="286" r:id="rId17"/>
    <p:sldId id="2147483608" r:id="rId18"/>
    <p:sldId id="2147479353" r:id="rId19"/>
    <p:sldId id="2147483617" r:id="rId20"/>
    <p:sldId id="2147483601" r:id="rId21"/>
    <p:sldId id="2147483610" r:id="rId22"/>
    <p:sldId id="2147483603" r:id="rId23"/>
    <p:sldId id="2147483605" r:id="rId24"/>
    <p:sldId id="502" r:id="rId25"/>
    <p:sldId id="503" r:id="rId26"/>
    <p:sldId id="2147479350" r:id="rId27"/>
    <p:sldId id="2147479185" r:id="rId28"/>
    <p:sldId id="2147483622" r:id="rId29"/>
    <p:sldId id="2147483620" r:id="rId30"/>
    <p:sldId id="501" r:id="rId31"/>
    <p:sldId id="2147483623" r:id="rId32"/>
    <p:sldId id="265" r:id="rId33"/>
    <p:sldId id="2147479323" r:id="rId34"/>
    <p:sldId id="2147479332" r:id="rId35"/>
    <p:sldId id="2147478415" r:id="rId36"/>
    <p:sldId id="2147483607" r:id="rId37"/>
    <p:sldId id="264" r:id="rId38"/>
  </p:sldIdLst>
  <p:sldSz cx="12192000" cy="6858000"/>
  <p:notesSz cx="6858000" cy="9144000"/>
  <p:embeddedFontLst>
    <p:embeddedFont>
      <p:font typeface="Zebra Mono Medium" pitchFamily="50" charset="0"/>
      <p:regular r:id="rId40"/>
    </p:embeddedFont>
    <p:embeddedFont>
      <p:font typeface="Zebra Sans" pitchFamily="50" charset="0"/>
      <p:regular r:id="rId41"/>
      <p:italic r:id="rId42"/>
    </p:embeddedFont>
    <p:embeddedFont>
      <p:font typeface="Zebra Sans Bold" pitchFamily="50" charset="0"/>
      <p:bold r:id="rId43"/>
      <p:boldItalic r:id="rId44"/>
    </p:embeddedFont>
    <p:embeddedFont>
      <p:font typeface="Zebra Sans Cnd ExtraBold" pitchFamily="50" charset="0"/>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8CD21-D7EF-B800-AC21-F101546DA798}" name="Tretyak, Tanya" initials="TT" userId="S::tt7696@zebra.com::8dbb0989-fb62-43df-9feb-24a064966a0c" providerId="AD"/>
  <p188:author id="{3EBA5054-01BF-62C7-38B8-41456651C21B}" name="Gonzalez, Lesly" initials="LG" userId="S::MJKR87@zebra.com::18928071-2eea-4070-b520-5ce77656bd9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8F930"/>
    <a:srgbClr val="0072E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82298-6E27-49D0-B1B6-0E766F9EC4D0}" v="15" dt="2025-09-24T21:30:03.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28" autoAdjust="0"/>
    <p:restoredTop sz="94284"/>
  </p:normalViewPr>
  <p:slideViewPr>
    <p:cSldViewPr snapToGrid="0">
      <p:cViewPr varScale="1">
        <p:scale>
          <a:sx n="67" d="100"/>
          <a:sy n="67" d="100"/>
        </p:scale>
        <p:origin x="144" y="40"/>
      </p:cViewPr>
      <p:guideLst/>
    </p:cSldViewPr>
  </p:slideViewPr>
  <p:notesTextViewPr>
    <p:cViewPr>
      <p:scale>
        <a:sx n="20" d="100"/>
        <a:sy n="2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tyak, Tanya" userId="8dbb0989-fb62-43df-9feb-24a064966a0c" providerId="ADAL" clId="{B0182298-6E27-49D0-B1B6-0E766F9EC4D0}"/>
    <pc:docChg chg="modSld">
      <pc:chgData name="Tretyak, Tanya" userId="8dbb0989-fb62-43df-9feb-24a064966a0c" providerId="ADAL" clId="{B0182298-6E27-49D0-B1B6-0E766F9EC4D0}" dt="2025-09-24T21:30:03.034" v="17" actId="1037"/>
      <pc:docMkLst>
        <pc:docMk/>
      </pc:docMkLst>
      <pc:sldChg chg="modSp">
        <pc:chgData name="Tretyak, Tanya" userId="8dbb0989-fb62-43df-9feb-24a064966a0c" providerId="ADAL" clId="{B0182298-6E27-49D0-B1B6-0E766F9EC4D0}" dt="2025-09-24T21:30:03.034" v="17" actId="1037"/>
        <pc:sldMkLst>
          <pc:docMk/>
          <pc:sldMk cId="4005753509" sldId="2147483610"/>
        </pc:sldMkLst>
        <pc:picChg chg="mod">
          <ac:chgData name="Tretyak, Tanya" userId="8dbb0989-fb62-43df-9feb-24a064966a0c" providerId="ADAL" clId="{B0182298-6E27-49D0-B1B6-0E766F9EC4D0}" dt="2025-09-24T21:30:03.034" v="17" actId="1037"/>
          <ac:picMkLst>
            <pc:docMk/>
            <pc:sldMk cId="4005753509" sldId="2147483610"/>
            <ac:picMk id="9" creationId="{000B3657-0114-830A-0CD7-9DFCF7DB251C}"/>
          </ac:picMkLst>
        </pc:picChg>
        <pc:picChg chg="mod">
          <ac:chgData name="Tretyak, Tanya" userId="8dbb0989-fb62-43df-9feb-24a064966a0c" providerId="ADAL" clId="{B0182298-6E27-49D0-B1B6-0E766F9EC4D0}" dt="2025-09-24T21:30:03.034" v="17" actId="1037"/>
          <ac:picMkLst>
            <pc:docMk/>
            <pc:sldMk cId="4005753509" sldId="2147483610"/>
            <ac:picMk id="10" creationId="{48FBBC38-1958-1F34-8A89-2DC2AAA1D946}"/>
          </ac:picMkLst>
        </pc:picChg>
        <pc:picChg chg="mod">
          <ac:chgData name="Tretyak, Tanya" userId="8dbb0989-fb62-43df-9feb-24a064966a0c" providerId="ADAL" clId="{B0182298-6E27-49D0-B1B6-0E766F9EC4D0}" dt="2025-09-24T21:30:03.034" v="17" actId="1037"/>
          <ac:picMkLst>
            <pc:docMk/>
            <pc:sldMk cId="4005753509" sldId="2147483610"/>
            <ac:picMk id="12" creationId="{97EA9572-C35C-5424-E8F9-E946D4BBDF4C}"/>
          </ac:picMkLst>
        </pc:picChg>
      </pc:sldChg>
      <pc:sldChg chg="modSp mod">
        <pc:chgData name="Tretyak, Tanya" userId="8dbb0989-fb62-43df-9feb-24a064966a0c" providerId="ADAL" clId="{B0182298-6E27-49D0-B1B6-0E766F9EC4D0}" dt="2025-09-24T21:29:18.315" v="2" actId="1038"/>
        <pc:sldMkLst>
          <pc:docMk/>
          <pc:sldMk cId="1587380083" sldId="2147483615"/>
        </pc:sldMkLst>
        <pc:picChg chg="mod">
          <ac:chgData name="Tretyak, Tanya" userId="8dbb0989-fb62-43df-9feb-24a064966a0c" providerId="ADAL" clId="{B0182298-6E27-49D0-B1B6-0E766F9EC4D0}" dt="2025-09-24T21:29:18.315" v="2" actId="1038"/>
          <ac:picMkLst>
            <pc:docMk/>
            <pc:sldMk cId="1587380083" sldId="2147483615"/>
            <ac:picMk id="9" creationId="{21470EA4-B7E1-5143-BEC9-89CF0323FB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7EF787F-D3DC-974F-9C44-4EE31441BE85}" type="datetimeFigureOut">
              <a:rPr lang="en-US" smtClean="0"/>
              <a:pPr/>
              <a:t>9/24/2025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0DD79D8D-8CC2-E346-9307-727EC3B2795B}" type="slidenum">
              <a:rPr lang="en-US" smtClean="0"/>
              <a:pPr/>
              <a:t>‹#›</a:t>
            </a:fld>
            <a:endParaRPr lang="en-US" dirty="0"/>
          </a:p>
        </p:txBody>
      </p:sp>
    </p:spTree>
    <p:extLst>
      <p:ext uri="{BB962C8B-B14F-4D97-AF65-F5344CB8AC3E}">
        <p14:creationId xmlns:p14="http://schemas.microsoft.com/office/powerpoint/2010/main" val="85777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13BA-483E-50A3-0BB0-2E2FEDD89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033B4-6788-79AE-2A2A-8B2245B91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E05B36-76E8-69B2-B3F6-D7EDBC909C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24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17</a:t>
            </a:fld>
            <a:endParaRPr lang="en-US" dirty="0"/>
          </a:p>
        </p:txBody>
      </p:sp>
    </p:spTree>
    <p:extLst>
      <p:ext uri="{BB962C8B-B14F-4D97-AF65-F5344CB8AC3E}">
        <p14:creationId xmlns:p14="http://schemas.microsoft.com/office/powerpoint/2010/main" val="202903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20</a:t>
            </a:fld>
            <a:endParaRPr lang="en-US" dirty="0"/>
          </a:p>
        </p:txBody>
      </p:sp>
    </p:spTree>
    <p:extLst>
      <p:ext uri="{BB962C8B-B14F-4D97-AF65-F5344CB8AC3E}">
        <p14:creationId xmlns:p14="http://schemas.microsoft.com/office/powerpoint/2010/main" val="10555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21</a:t>
            </a:fld>
            <a:endParaRPr lang="en-US" dirty="0"/>
          </a:p>
        </p:txBody>
      </p:sp>
    </p:spTree>
    <p:extLst>
      <p:ext uri="{BB962C8B-B14F-4D97-AF65-F5344CB8AC3E}">
        <p14:creationId xmlns:p14="http://schemas.microsoft.com/office/powerpoint/2010/main" val="332826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22</a:t>
            </a:fld>
            <a:endParaRPr lang="en-US" dirty="0"/>
          </a:p>
        </p:txBody>
      </p:sp>
    </p:spTree>
    <p:extLst>
      <p:ext uri="{BB962C8B-B14F-4D97-AF65-F5344CB8AC3E}">
        <p14:creationId xmlns:p14="http://schemas.microsoft.com/office/powerpoint/2010/main" val="1732269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A832-1537-8488-E593-16E4A9D06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B008E-2E09-5D46-26A0-D0DA57EBE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BB8D5-225E-6A04-5417-972A301B00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a:extLst>
              <a:ext uri="{FF2B5EF4-FFF2-40B4-BE49-F238E27FC236}">
                <a16:creationId xmlns:a16="http://schemas.microsoft.com/office/drawing/2014/main" id="{4E1F53EC-41F7-5A24-C1FD-3E34E202DE58}"/>
              </a:ext>
            </a:extLst>
          </p:cNvPr>
          <p:cNvSpPr>
            <a:spLocks noGrp="1"/>
          </p:cNvSpPr>
          <p:nvPr>
            <p:ph type="sldNum" sz="quarter" idx="5"/>
          </p:nvPr>
        </p:nvSpPr>
        <p:spPr/>
        <p:txBody>
          <a:bodyPr/>
          <a:lstStyle/>
          <a:p>
            <a:fld id="{6591D978-292B-DC49-AC9A-85E0A20E2C4B}" type="slidenum">
              <a:rPr lang="en-US" smtClean="0"/>
              <a:t>25</a:t>
            </a:fld>
            <a:endParaRPr lang="en-US" dirty="0"/>
          </a:p>
        </p:txBody>
      </p:sp>
    </p:spTree>
    <p:extLst>
      <p:ext uri="{BB962C8B-B14F-4D97-AF65-F5344CB8AC3E}">
        <p14:creationId xmlns:p14="http://schemas.microsoft.com/office/powerpoint/2010/main" val="4008326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6299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E28F3-DAAD-6044-ABED-A942BD03C1A9}" type="slidenum">
              <a:rPr kumimoji="0" lang="en-US" sz="1200" b="0" i="0" u="none" strike="noStrike" kern="1200" cap="none" spc="0" normalizeH="0" baseline="0" noProof="0" smtClean="0">
                <a:ln>
                  <a:noFill/>
                </a:ln>
                <a:solidFill>
                  <a:prstClr val="black"/>
                </a:solidFill>
                <a:effectLst/>
                <a:uLnTx/>
                <a:uFillTx/>
                <a:latin typeface="Zebra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Zebra Sans" pitchFamily="2" charset="77"/>
              <a:ea typeface="+mn-ea"/>
              <a:cs typeface="+mn-cs"/>
            </a:endParaRPr>
          </a:p>
        </p:txBody>
      </p:sp>
    </p:spTree>
    <p:extLst>
      <p:ext uri="{BB962C8B-B14F-4D97-AF65-F5344CB8AC3E}">
        <p14:creationId xmlns:p14="http://schemas.microsoft.com/office/powerpoint/2010/main" val="429135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cap="all" dirty="0">
              <a:solidFill>
                <a:srgbClr val="000000"/>
              </a:solidFill>
              <a:effectLst/>
            </a:endParaRPr>
          </a:p>
          <a:p>
            <a:endParaRPr lang="en-US" dirty="0"/>
          </a:p>
        </p:txBody>
      </p:sp>
    </p:spTree>
    <p:extLst>
      <p:ext uri="{BB962C8B-B14F-4D97-AF65-F5344CB8AC3E}">
        <p14:creationId xmlns:p14="http://schemas.microsoft.com/office/powerpoint/2010/main" val="343179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3</a:t>
            </a:fld>
            <a:endParaRPr lang="en-US" dirty="0"/>
          </a:p>
        </p:txBody>
      </p:sp>
    </p:spTree>
    <p:extLst>
      <p:ext uri="{BB962C8B-B14F-4D97-AF65-F5344CB8AC3E}">
        <p14:creationId xmlns:p14="http://schemas.microsoft.com/office/powerpoint/2010/main" val="2186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7</a:t>
            </a:fld>
            <a:endParaRPr lang="en-US" dirty="0"/>
          </a:p>
        </p:txBody>
      </p:sp>
    </p:spTree>
    <p:extLst>
      <p:ext uri="{BB962C8B-B14F-4D97-AF65-F5344CB8AC3E}">
        <p14:creationId xmlns:p14="http://schemas.microsoft.com/office/powerpoint/2010/main" val="347351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8</a:t>
            </a:fld>
            <a:endParaRPr lang="en-US" dirty="0"/>
          </a:p>
        </p:txBody>
      </p:sp>
    </p:spTree>
    <p:extLst>
      <p:ext uri="{BB962C8B-B14F-4D97-AF65-F5344CB8AC3E}">
        <p14:creationId xmlns:p14="http://schemas.microsoft.com/office/powerpoint/2010/main" val="344192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9</a:t>
            </a:fld>
            <a:endParaRPr lang="en-US" dirty="0"/>
          </a:p>
        </p:txBody>
      </p:sp>
    </p:spTree>
    <p:extLst>
      <p:ext uri="{BB962C8B-B14F-4D97-AF65-F5344CB8AC3E}">
        <p14:creationId xmlns:p14="http://schemas.microsoft.com/office/powerpoint/2010/main" val="247056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10</a:t>
            </a:fld>
            <a:endParaRPr lang="en-US" dirty="0"/>
          </a:p>
        </p:txBody>
      </p:sp>
    </p:spTree>
    <p:extLst>
      <p:ext uri="{BB962C8B-B14F-4D97-AF65-F5344CB8AC3E}">
        <p14:creationId xmlns:p14="http://schemas.microsoft.com/office/powerpoint/2010/main" val="161668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11</a:t>
            </a:fld>
            <a:endParaRPr lang="en-US" dirty="0"/>
          </a:p>
        </p:txBody>
      </p:sp>
    </p:spTree>
    <p:extLst>
      <p:ext uri="{BB962C8B-B14F-4D97-AF65-F5344CB8AC3E}">
        <p14:creationId xmlns:p14="http://schemas.microsoft.com/office/powerpoint/2010/main" val="163566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12</a:t>
            </a:fld>
            <a:endParaRPr lang="en-US" dirty="0"/>
          </a:p>
        </p:txBody>
      </p:sp>
    </p:spTree>
    <p:extLst>
      <p:ext uri="{BB962C8B-B14F-4D97-AF65-F5344CB8AC3E}">
        <p14:creationId xmlns:p14="http://schemas.microsoft.com/office/powerpoint/2010/main" val="117934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79D8D-8CC2-E346-9307-727EC3B2795B}" type="slidenum">
              <a:rPr lang="en-US" smtClean="0"/>
              <a:pPr/>
              <a:t>16</a:t>
            </a:fld>
            <a:endParaRPr lang="en-US" dirty="0"/>
          </a:p>
        </p:txBody>
      </p:sp>
    </p:spTree>
    <p:extLst>
      <p:ext uri="{BB962C8B-B14F-4D97-AF65-F5344CB8AC3E}">
        <p14:creationId xmlns:p14="http://schemas.microsoft.com/office/powerpoint/2010/main" val="181459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4C5275-06A5-3EAE-A298-BD30B997A091}"/>
              </a:ext>
            </a:extLst>
          </p:cNvPr>
          <p:cNvSpPr>
            <a:spLocks noGrp="1"/>
          </p:cNvSpPr>
          <p:nvPr>
            <p:ph type="sldNum" sz="quarter" idx="12"/>
          </p:nvPr>
        </p:nvSpPr>
        <p:spPr>
          <a:xfrm>
            <a:off x="11567886" y="6502400"/>
            <a:ext cx="522513" cy="248103"/>
          </a:xfrm>
          <a:prstGeom prst="rect">
            <a:avLst/>
          </a:prstGeom>
        </p:spPr>
        <p:txBody>
          <a:bodyPr/>
          <a:lstStyle>
            <a:lvl1pPr algn="r">
              <a:defRPr sz="900">
                <a:solidFill>
                  <a:schemeClr val="bg1">
                    <a:lumMod val="65000"/>
                  </a:schemeClr>
                </a:solidFill>
              </a:defRPr>
            </a:lvl1pPr>
          </a:lstStyle>
          <a:p>
            <a:fld id="{813F2B04-26D8-7A4C-BEBA-ABF4A71227EC}" type="slidenum">
              <a:rPr lang="en-US" smtClean="0"/>
              <a:pPr/>
              <a:t>‹#›</a:t>
            </a:fld>
            <a:endParaRPr lang="en-US" dirty="0"/>
          </a:p>
        </p:txBody>
      </p:sp>
    </p:spTree>
    <p:extLst>
      <p:ext uri="{BB962C8B-B14F-4D97-AF65-F5344CB8AC3E}">
        <p14:creationId xmlns:p14="http://schemas.microsoft.com/office/powerpoint/2010/main" val="1689999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lack 1">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248020C1-46F9-35E1-1D71-3077791EA29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E4B458B-722F-0634-30AF-36BEF919D0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AF0E6225-459D-CAE1-4107-B52D09760447}"/>
              </a:ext>
            </a:extLst>
          </p:cNvPr>
          <p:cNvSpPr>
            <a:spLocks noGrp="1"/>
          </p:cNvSpPr>
          <p:nvPr>
            <p:ph type="ctrTitle" hasCustomPrompt="1"/>
          </p:nvPr>
        </p:nvSpPr>
        <p:spPr>
          <a:xfrm>
            <a:off x="457199" y="787822"/>
            <a:ext cx="9362661" cy="2498718"/>
          </a:xfrm>
        </p:spPr>
        <p:txBody>
          <a:bodyPr anchor="t" anchorCtr="0"/>
          <a:lstStyle>
            <a:lvl1pPr algn="l">
              <a:lnSpc>
                <a:spcPct val="85000"/>
              </a:lnSpc>
              <a:defRPr sz="9600">
                <a:solidFill>
                  <a:schemeClr val="bg1"/>
                </a:solidFill>
              </a:defRPr>
            </a:lvl1pPr>
          </a:lstStyle>
          <a:p>
            <a:r>
              <a:rPr lang="en-US"/>
              <a:t>Slide Title Goes</a:t>
            </a:r>
            <a:br>
              <a:rPr lang="en-US"/>
            </a:br>
            <a:r>
              <a:rPr lang="en-US"/>
              <a:t>In This Spot Here</a:t>
            </a:r>
          </a:p>
        </p:txBody>
      </p:sp>
      <p:sp>
        <p:nvSpPr>
          <p:cNvPr id="12" name="Subtitle 2">
            <a:extLst>
              <a:ext uri="{FF2B5EF4-FFF2-40B4-BE49-F238E27FC236}">
                <a16:creationId xmlns:a16="http://schemas.microsoft.com/office/drawing/2014/main" id="{DE332333-56D1-F9E7-65E3-F724CA45659F}"/>
              </a:ext>
            </a:extLst>
          </p:cNvPr>
          <p:cNvSpPr>
            <a:spLocks noGrp="1"/>
          </p:cNvSpPr>
          <p:nvPr>
            <p:ph type="subTitle" idx="1"/>
          </p:nvPr>
        </p:nvSpPr>
        <p:spPr>
          <a:xfrm>
            <a:off x="457198" y="3285553"/>
            <a:ext cx="9363456"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4215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Green 1">
    <p:bg>
      <p:bgPr>
        <a:solidFill>
          <a:schemeClr val="bg2"/>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248020C1-46F9-35E1-1D71-3077791EA290}"/>
              </a:ext>
            </a:extLst>
          </p:cNvPr>
          <p:cNvCxnSpPr>
            <a:cxnSpLocks/>
          </p:cNvCxnSpPr>
          <p:nvPr userDrawn="1"/>
        </p:nvCxnSpPr>
        <p:spPr>
          <a:xfrm>
            <a:off x="457198" y="367159"/>
            <a:ext cx="11277600" cy="0"/>
          </a:xfrm>
          <a:prstGeom prst="line">
            <a:avLst/>
          </a:prstGeom>
          <a:ln w="25400" cap="sq">
            <a:solidFill>
              <a:schemeClr val="tx2"/>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E4B458B-722F-0634-30AF-36BEF919D0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AF0E6225-459D-CAE1-4107-B52D09760447}"/>
              </a:ext>
            </a:extLst>
          </p:cNvPr>
          <p:cNvSpPr>
            <a:spLocks noGrp="1"/>
          </p:cNvSpPr>
          <p:nvPr>
            <p:ph type="ctrTitle" hasCustomPrompt="1"/>
          </p:nvPr>
        </p:nvSpPr>
        <p:spPr>
          <a:xfrm>
            <a:off x="457199" y="787822"/>
            <a:ext cx="9362661" cy="2498718"/>
          </a:xfrm>
        </p:spPr>
        <p:txBody>
          <a:bodyPr anchor="t" anchorCtr="0"/>
          <a:lstStyle>
            <a:lvl1pPr algn="l">
              <a:lnSpc>
                <a:spcPct val="85000"/>
              </a:lnSpc>
              <a:defRPr sz="9600">
                <a:solidFill>
                  <a:schemeClr val="tx1"/>
                </a:solidFill>
              </a:defRPr>
            </a:lvl1pPr>
          </a:lstStyle>
          <a:p>
            <a:r>
              <a:rPr lang="en-US"/>
              <a:t>Slide Title Goes</a:t>
            </a:r>
            <a:br>
              <a:rPr lang="en-US"/>
            </a:br>
            <a:r>
              <a:rPr lang="en-US"/>
              <a:t>In This Spot Here</a:t>
            </a:r>
          </a:p>
        </p:txBody>
      </p:sp>
      <p:sp>
        <p:nvSpPr>
          <p:cNvPr id="12" name="Subtitle 2">
            <a:extLst>
              <a:ext uri="{FF2B5EF4-FFF2-40B4-BE49-F238E27FC236}">
                <a16:creationId xmlns:a16="http://schemas.microsoft.com/office/drawing/2014/main" id="{DE332333-56D1-F9E7-65E3-F724CA45659F}"/>
              </a:ext>
            </a:extLst>
          </p:cNvPr>
          <p:cNvSpPr>
            <a:spLocks noGrp="1"/>
          </p:cNvSpPr>
          <p:nvPr>
            <p:ph type="subTitle" idx="1"/>
          </p:nvPr>
        </p:nvSpPr>
        <p:spPr>
          <a:xfrm>
            <a:off x="457198" y="3285553"/>
            <a:ext cx="9363456" cy="36576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8173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pic>
        <p:nvPicPr>
          <p:cNvPr id="8" name="Picture 7" descr="A colorful lines on a black background&#10;&#10;AI-generated content may be incorrect.">
            <a:extLst>
              <a:ext uri="{FF2B5EF4-FFF2-40B4-BE49-F238E27FC236}">
                <a16:creationId xmlns:a16="http://schemas.microsoft.com/office/drawing/2014/main" id="{807F5D37-D382-81A8-52CF-DDCA9DC2D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03512" y="0"/>
            <a:ext cx="6888488" cy="6857999"/>
          </a:xfrm>
          <a:prstGeom prst="rect">
            <a:avLst/>
          </a:prstGeom>
        </p:spPr>
      </p:pic>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49361295-431E-7315-B63C-FA071EABFB0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D2226D81-E3D8-BE87-A7F8-9E03E488396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D76FA81D-88A7-B414-AB3E-7470BDF48F99}"/>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a:t>Slide Title Goes</a:t>
            </a:r>
            <a:br>
              <a:rPr lang="en-US"/>
            </a:br>
            <a:r>
              <a:rPr lang="en-US"/>
              <a:t>In This Spot Here</a:t>
            </a:r>
          </a:p>
        </p:txBody>
      </p:sp>
      <p:sp>
        <p:nvSpPr>
          <p:cNvPr id="11" name="Subtitle 2">
            <a:extLst>
              <a:ext uri="{FF2B5EF4-FFF2-40B4-BE49-F238E27FC236}">
                <a16:creationId xmlns:a16="http://schemas.microsoft.com/office/drawing/2014/main" id="{4091866E-8729-5A57-9C50-D60CD64EA38E}"/>
              </a:ext>
            </a:extLst>
          </p:cNvPr>
          <p:cNvSpPr>
            <a:spLocks noGrp="1"/>
          </p:cNvSpPr>
          <p:nvPr>
            <p:ph type="subTitle" idx="1"/>
          </p:nvPr>
        </p:nvSpPr>
        <p:spPr>
          <a:xfrm>
            <a:off x="457200" y="4895999"/>
            <a:ext cx="6400800"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810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8">
    <p:bg>
      <p:bgPr>
        <a:solidFill>
          <a:schemeClr val="tx1"/>
        </a:solidFill>
        <a:effectLst/>
      </p:bgPr>
    </p:bg>
    <p:spTree>
      <p:nvGrpSpPr>
        <p:cNvPr id="1" name=""/>
        <p:cNvGrpSpPr/>
        <p:nvPr/>
      </p:nvGrpSpPr>
      <p:grpSpPr>
        <a:xfrm>
          <a:off x="0" y="0"/>
          <a:ext cx="0" cy="0"/>
          <a:chOff x="0" y="0"/>
          <a:chExt cx="0" cy="0"/>
        </a:xfrm>
      </p:grpSpPr>
      <p:pic>
        <p:nvPicPr>
          <p:cNvPr id="8" name="Picture 7" descr="A colorful lines on a black background&#10;&#10;AI-generated content may be incorrect.">
            <a:extLst>
              <a:ext uri="{FF2B5EF4-FFF2-40B4-BE49-F238E27FC236}">
                <a16:creationId xmlns:a16="http://schemas.microsoft.com/office/drawing/2014/main" id="{78AFFC92-4550-675B-6FD4-C969D35C77E1}"/>
              </a:ext>
            </a:extLst>
          </p:cNvPr>
          <p:cNvPicPr>
            <a:picLocks noChangeAspect="1"/>
          </p:cNvPicPr>
          <p:nvPr userDrawn="1"/>
        </p:nvPicPr>
        <p:blipFill>
          <a:blip r:embed="rId2" cstate="print">
            <a:extLst>
              <a:ext uri="{28A0092B-C50C-407E-A947-70E740481C1C}">
                <a14:useLocalDpi xmlns:a14="http://schemas.microsoft.com/office/drawing/2010/main"/>
              </a:ext>
            </a:extLst>
          </a:blip>
          <a:srcRect t="-4506"/>
          <a:stretch/>
        </p:blipFill>
        <p:spPr>
          <a:xfrm rot="10800000" flipH="1" flipV="1">
            <a:off x="4417403" y="0"/>
            <a:ext cx="7774598" cy="6858001"/>
          </a:xfrm>
          <a:prstGeom prst="rect">
            <a:avLst/>
          </a:prstGeom>
        </p:spPr>
      </p:pic>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A8B88CB9-00B9-4CD4-58C5-9EBBD44DFD0E}"/>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B4C6AA54-F83A-748F-99A9-260A734D003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55D5ACBC-5424-B1C1-AEAE-0853852BAF1F}"/>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a:t>Slide Title Goes</a:t>
            </a:r>
            <a:br>
              <a:rPr lang="en-US"/>
            </a:br>
            <a:r>
              <a:rPr lang="en-US"/>
              <a:t>In This Spot Here</a:t>
            </a:r>
          </a:p>
        </p:txBody>
      </p:sp>
      <p:sp>
        <p:nvSpPr>
          <p:cNvPr id="11" name="Subtitle 2">
            <a:extLst>
              <a:ext uri="{FF2B5EF4-FFF2-40B4-BE49-F238E27FC236}">
                <a16:creationId xmlns:a16="http://schemas.microsoft.com/office/drawing/2014/main" id="{288093FF-F104-AB83-014F-6F5AB78A3DF8}"/>
              </a:ext>
            </a:extLst>
          </p:cNvPr>
          <p:cNvSpPr>
            <a:spLocks noGrp="1"/>
          </p:cNvSpPr>
          <p:nvPr>
            <p:ph type="subTitle" idx="1"/>
          </p:nvPr>
        </p:nvSpPr>
        <p:spPr>
          <a:xfrm>
            <a:off x="457200" y="4895999"/>
            <a:ext cx="6400800"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440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Black 2">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A8B88CB9-00B9-4CD4-58C5-9EBBD44DFD0E}"/>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B4C6AA54-F83A-748F-99A9-260A734D00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55D5ACBC-5424-B1C1-AEAE-0853852BAF1F}"/>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a:t>Slide Title Goes</a:t>
            </a:r>
            <a:br>
              <a:rPr lang="en-US"/>
            </a:br>
            <a:r>
              <a:rPr lang="en-US"/>
              <a:t>In This Spot Here</a:t>
            </a:r>
          </a:p>
        </p:txBody>
      </p:sp>
      <p:sp>
        <p:nvSpPr>
          <p:cNvPr id="11" name="Subtitle 2">
            <a:extLst>
              <a:ext uri="{FF2B5EF4-FFF2-40B4-BE49-F238E27FC236}">
                <a16:creationId xmlns:a16="http://schemas.microsoft.com/office/drawing/2014/main" id="{288093FF-F104-AB83-014F-6F5AB78A3DF8}"/>
              </a:ext>
            </a:extLst>
          </p:cNvPr>
          <p:cNvSpPr>
            <a:spLocks noGrp="1"/>
          </p:cNvSpPr>
          <p:nvPr>
            <p:ph type="subTitle" idx="1"/>
          </p:nvPr>
        </p:nvSpPr>
        <p:spPr>
          <a:xfrm>
            <a:off x="457200" y="4895999"/>
            <a:ext cx="6400800"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462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Green 2">
    <p:bg>
      <p:bgPr>
        <a:solidFill>
          <a:schemeClr val="bg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A8B88CB9-00B9-4CD4-58C5-9EBBD44DFD0E}"/>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B4C6AA54-F83A-748F-99A9-260A734D00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55D5ACBC-5424-B1C1-AEAE-0853852BAF1F}"/>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tx1"/>
                </a:solidFill>
              </a:defRPr>
            </a:lvl1pPr>
          </a:lstStyle>
          <a:p>
            <a:r>
              <a:rPr lang="en-US"/>
              <a:t>Slide Title Goes</a:t>
            </a:r>
            <a:br>
              <a:rPr lang="en-US"/>
            </a:br>
            <a:r>
              <a:rPr lang="en-US"/>
              <a:t>In This Spot Here</a:t>
            </a:r>
          </a:p>
        </p:txBody>
      </p:sp>
      <p:sp>
        <p:nvSpPr>
          <p:cNvPr id="11" name="Subtitle 2">
            <a:extLst>
              <a:ext uri="{FF2B5EF4-FFF2-40B4-BE49-F238E27FC236}">
                <a16:creationId xmlns:a16="http://schemas.microsoft.com/office/drawing/2014/main" id="{288093FF-F104-AB83-014F-6F5AB78A3DF8}"/>
              </a:ext>
            </a:extLst>
          </p:cNvPr>
          <p:cNvSpPr>
            <a:spLocks noGrp="1"/>
          </p:cNvSpPr>
          <p:nvPr>
            <p:ph type="subTitle" idx="1"/>
          </p:nvPr>
        </p:nvSpPr>
        <p:spPr>
          <a:xfrm>
            <a:off x="457200" y="4895999"/>
            <a:ext cx="6400800" cy="36576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20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8D2FAAD-79FF-12CF-9EFE-38A08B3B673B}"/>
              </a:ext>
            </a:extLst>
          </p:cNvPr>
          <p:cNvSpPr>
            <a:spLocks noGrp="1"/>
          </p:cNvSpPr>
          <p:nvPr>
            <p:ph type="pic" sz="quarter" idx="13" hasCustomPrompt="1"/>
          </p:nvPr>
        </p:nvSpPr>
        <p:spPr>
          <a:xfrm>
            <a:off x="0" y="0"/>
            <a:ext cx="12192000" cy="6858000"/>
          </a:xfrm>
          <a:solidFill>
            <a:schemeClr val="bg1">
              <a:lumMod val="75000"/>
            </a:schemeClr>
          </a:solidFill>
        </p:spPr>
        <p:txBody>
          <a:bodyPr bIns="3200400" anchor="ctr" anchorCtr="0"/>
          <a:lstStyle>
            <a:lvl1pPr algn="ctr">
              <a:defRPr/>
            </a:lvl1pPr>
          </a:lstStyle>
          <a:p>
            <a:r>
              <a:rPr lang="en-US"/>
              <a:t>Insert background picture</a:t>
            </a:r>
          </a:p>
        </p:txBody>
      </p:sp>
      <p:sp>
        <p:nvSpPr>
          <p:cNvPr id="8" name="Text Placeholder 13">
            <a:extLst>
              <a:ext uri="{FF2B5EF4-FFF2-40B4-BE49-F238E27FC236}">
                <a16:creationId xmlns:a16="http://schemas.microsoft.com/office/drawing/2014/main" id="{31ABB159-3589-5676-472E-C008C13CC03C}"/>
              </a:ext>
            </a:extLst>
          </p:cNvPr>
          <p:cNvSpPr>
            <a:spLocks noGrp="1"/>
          </p:cNvSpPr>
          <p:nvPr>
            <p:ph type="body" sz="quarter" idx="20"/>
          </p:nvPr>
        </p:nvSpPr>
        <p:spPr>
          <a:xfrm>
            <a:off x="1" y="1106905"/>
            <a:ext cx="12192000" cy="5756901"/>
          </a:xfrm>
          <a:prstGeom prst="rect">
            <a:avLst/>
          </a:prstGeom>
          <a:gradFill>
            <a:gsLst>
              <a:gs pos="0">
                <a:schemeClr val="tx1">
                  <a:alpha val="0"/>
                </a:schemeClr>
              </a:gs>
              <a:gs pos="99000">
                <a:schemeClr val="tx1">
                  <a:alpha val="25108"/>
                </a:schemeClr>
              </a:gs>
            </a:gsLst>
            <a:lin ang="5400000" scaled="1"/>
          </a:gradFill>
        </p:spPr>
        <p:txBody>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2" name="Title 1">
            <a:extLst>
              <a:ext uri="{FF2B5EF4-FFF2-40B4-BE49-F238E27FC236}">
                <a16:creationId xmlns:a16="http://schemas.microsoft.com/office/drawing/2014/main" id="{4F5EE8BD-D881-16F9-1FFD-7C311E03DC52}"/>
              </a:ext>
            </a:extLst>
          </p:cNvPr>
          <p:cNvSpPr>
            <a:spLocks noGrp="1"/>
          </p:cNvSpPr>
          <p:nvPr>
            <p:ph type="ctrTitle" hasCustomPrompt="1"/>
          </p:nvPr>
        </p:nvSpPr>
        <p:spPr>
          <a:xfrm>
            <a:off x="457200" y="2399578"/>
            <a:ext cx="9042992" cy="2792287"/>
          </a:xfrm>
        </p:spPr>
        <p:txBody>
          <a:bodyPr tIns="0" bIns="0" anchor="b" anchorCtr="0"/>
          <a:lstStyle>
            <a:lvl1pPr algn="l">
              <a:lnSpc>
                <a:spcPct val="85000"/>
              </a:lnSpc>
              <a:defRPr sz="9600">
                <a:solidFill>
                  <a:schemeClr val="bg1"/>
                </a:solidFill>
              </a:defRPr>
            </a:lvl1pPr>
          </a:lstStyle>
          <a:p>
            <a:r>
              <a:rPr lang="en-US"/>
              <a:t>Slide Title Goes</a:t>
            </a:r>
            <a:br>
              <a:rPr lang="en-US"/>
            </a:br>
            <a:r>
              <a:rPr lang="en-US"/>
              <a:t>In This Spot Here</a:t>
            </a:r>
          </a:p>
        </p:txBody>
      </p:sp>
      <p:sp>
        <p:nvSpPr>
          <p:cNvPr id="10" name="Text Placeholder 9">
            <a:extLst>
              <a:ext uri="{FF2B5EF4-FFF2-40B4-BE49-F238E27FC236}">
                <a16:creationId xmlns:a16="http://schemas.microsoft.com/office/drawing/2014/main" id="{6CD6E4A5-5EB7-E8CF-2821-29246B4C5021}"/>
              </a:ext>
            </a:extLst>
          </p:cNvPr>
          <p:cNvSpPr>
            <a:spLocks noGrp="1"/>
          </p:cNvSpPr>
          <p:nvPr>
            <p:ph type="body" sz="quarter" idx="21"/>
          </p:nvPr>
        </p:nvSpPr>
        <p:spPr>
          <a:xfrm rot="10800000" flipV="1">
            <a:off x="457198" y="354460"/>
            <a:ext cx="11274552" cy="27432"/>
          </a:xfrm>
          <a:custGeom>
            <a:avLst/>
            <a:gdLst>
              <a:gd name="connsiteX0" fmla="*/ 9272016 w 9272016"/>
              <a:gd name="connsiteY0" fmla="*/ 0 h 27432"/>
              <a:gd name="connsiteX1" fmla="*/ 0 w 9272016"/>
              <a:gd name="connsiteY1" fmla="*/ 0 h 27432"/>
              <a:gd name="connsiteX2" fmla="*/ 0 w 9272016"/>
              <a:gd name="connsiteY2" fmla="*/ 27432 h 27432"/>
              <a:gd name="connsiteX3" fmla="*/ 9272016 w 9272016"/>
              <a:gd name="connsiteY3" fmla="*/ 27432 h 27432"/>
            </a:gdLst>
            <a:ahLst/>
            <a:cxnLst>
              <a:cxn ang="0">
                <a:pos x="connsiteX0" y="connsiteY0"/>
              </a:cxn>
              <a:cxn ang="0">
                <a:pos x="connsiteX1" y="connsiteY1"/>
              </a:cxn>
              <a:cxn ang="0">
                <a:pos x="connsiteX2" y="connsiteY2"/>
              </a:cxn>
              <a:cxn ang="0">
                <a:pos x="connsiteX3" y="connsiteY3"/>
              </a:cxn>
            </a:cxnLst>
            <a:rect l="l" t="t" r="r" b="b"/>
            <a:pathLst>
              <a:path w="9272016" h="27432">
                <a:moveTo>
                  <a:pt x="9272016" y="0"/>
                </a:moveTo>
                <a:lnTo>
                  <a:pt x="0" y="0"/>
                </a:lnTo>
                <a:lnTo>
                  <a:pt x="0" y="27432"/>
                </a:lnTo>
                <a:lnTo>
                  <a:pt x="9272016" y="27432"/>
                </a:ln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
        <p:nvSpPr>
          <p:cNvPr id="16" name="Subtitle 2">
            <a:extLst>
              <a:ext uri="{FF2B5EF4-FFF2-40B4-BE49-F238E27FC236}">
                <a16:creationId xmlns:a16="http://schemas.microsoft.com/office/drawing/2014/main" id="{CC9D85FF-DD70-2923-605B-92CA1E376858}"/>
              </a:ext>
            </a:extLst>
          </p:cNvPr>
          <p:cNvSpPr>
            <a:spLocks noGrp="1"/>
          </p:cNvSpPr>
          <p:nvPr>
            <p:ph type="subTitle" idx="1"/>
          </p:nvPr>
        </p:nvSpPr>
        <p:spPr>
          <a:xfrm>
            <a:off x="457200" y="5175702"/>
            <a:ext cx="9043416"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8">
            <a:extLst>
              <a:ext uri="{FF2B5EF4-FFF2-40B4-BE49-F238E27FC236}">
                <a16:creationId xmlns:a16="http://schemas.microsoft.com/office/drawing/2014/main" id="{3545A8ED-D903-5FAC-563D-60A0049F8F3D}"/>
              </a:ext>
            </a:extLst>
          </p:cNvPr>
          <p:cNvSpPr>
            <a:spLocks noGrp="1" noChangeAspect="1"/>
          </p:cNvSpPr>
          <p:nvPr>
            <p:ph type="body" sz="quarter" idx="19"/>
          </p:nvPr>
        </p:nvSpPr>
        <p:spPr>
          <a:xfrm>
            <a:off x="460373" y="5976333"/>
            <a:ext cx="1636776" cy="512064"/>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344282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hoto 2">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F486D85-2584-EF2D-BDAD-506AFAF80FC9}"/>
              </a:ext>
            </a:extLst>
          </p:cNvPr>
          <p:cNvSpPr>
            <a:spLocks noGrp="1"/>
          </p:cNvSpPr>
          <p:nvPr>
            <p:ph type="pic" sz="quarter" idx="13" hasCustomPrompt="1"/>
          </p:nvPr>
        </p:nvSpPr>
        <p:spPr>
          <a:xfrm>
            <a:off x="0" y="0"/>
            <a:ext cx="12192000" cy="6858000"/>
          </a:xfrm>
          <a:solidFill>
            <a:schemeClr val="bg1">
              <a:lumMod val="75000"/>
            </a:schemeClr>
          </a:solidFill>
        </p:spPr>
        <p:txBody>
          <a:bodyPr bIns="1828800" anchor="ctr" anchorCtr="0"/>
          <a:lstStyle>
            <a:lvl1pPr algn="ctr">
              <a:defRPr/>
            </a:lvl1pPr>
          </a:lstStyle>
          <a:p>
            <a:r>
              <a:rPr lang="en-US"/>
              <a:t>Insert background picture</a:t>
            </a:r>
          </a:p>
        </p:txBody>
      </p:sp>
      <p:sp>
        <p:nvSpPr>
          <p:cNvPr id="10" name="Text Placeholder 13">
            <a:extLst>
              <a:ext uri="{FF2B5EF4-FFF2-40B4-BE49-F238E27FC236}">
                <a16:creationId xmlns:a16="http://schemas.microsoft.com/office/drawing/2014/main" id="{2E1102E3-0326-B460-C2D3-E90E058FCAF6}"/>
              </a:ext>
            </a:extLst>
          </p:cNvPr>
          <p:cNvSpPr>
            <a:spLocks noGrp="1"/>
          </p:cNvSpPr>
          <p:nvPr>
            <p:ph type="body" sz="quarter" idx="20"/>
          </p:nvPr>
        </p:nvSpPr>
        <p:spPr>
          <a:xfrm>
            <a:off x="0" y="1106905"/>
            <a:ext cx="12192000" cy="5756901"/>
          </a:xfrm>
          <a:prstGeom prst="rect">
            <a:avLst/>
          </a:prstGeom>
          <a:gradFill>
            <a:gsLst>
              <a:gs pos="0">
                <a:schemeClr val="tx1">
                  <a:alpha val="0"/>
                </a:schemeClr>
              </a:gs>
              <a:gs pos="99000">
                <a:schemeClr val="tx1">
                  <a:alpha val="25108"/>
                </a:schemeClr>
              </a:gs>
            </a:gsLst>
            <a:lin ang="5400000" scaled="1"/>
          </a:gradFill>
        </p:spPr>
        <p:txBody>
          <a:bodyPr vert="horz" lIns="0" tIns="0" rIns="0" bIns="0" rtlCol="0">
            <a:noAutofit/>
          </a:bodyPr>
          <a:lstStyle>
            <a:lvl1pPr>
              <a:defRPr lang="en-US" sz="100" dirty="0">
                <a:solidFill>
                  <a:schemeClr val="tx1">
                    <a:alpha val="0"/>
                  </a:schemeClr>
                </a:solidFill>
              </a:defRPr>
            </a:lvl1pPr>
          </a:lstStyle>
          <a:p>
            <a:pPr lvl="0"/>
            <a:endParaRPr lang="en-US"/>
          </a:p>
        </p:txBody>
      </p:sp>
      <p:sp>
        <p:nvSpPr>
          <p:cNvPr id="2" name="Text Placeholder 9">
            <a:extLst>
              <a:ext uri="{FF2B5EF4-FFF2-40B4-BE49-F238E27FC236}">
                <a16:creationId xmlns:a16="http://schemas.microsoft.com/office/drawing/2014/main" id="{7281EA06-115F-A562-3C6F-E0B9FFD35998}"/>
              </a:ext>
            </a:extLst>
          </p:cNvPr>
          <p:cNvSpPr>
            <a:spLocks noGrp="1"/>
          </p:cNvSpPr>
          <p:nvPr>
            <p:ph type="body" sz="quarter" idx="21" hasCustomPrompt="1"/>
          </p:nvPr>
        </p:nvSpPr>
        <p:spPr>
          <a:xfrm rot="10800000" flipV="1">
            <a:off x="457198" y="354460"/>
            <a:ext cx="11274552" cy="27432"/>
          </a:xfrm>
          <a:custGeom>
            <a:avLst/>
            <a:gdLst>
              <a:gd name="connsiteX0" fmla="*/ 9272016 w 9272016"/>
              <a:gd name="connsiteY0" fmla="*/ 0 h 27432"/>
              <a:gd name="connsiteX1" fmla="*/ 0 w 9272016"/>
              <a:gd name="connsiteY1" fmla="*/ 0 h 27432"/>
              <a:gd name="connsiteX2" fmla="*/ 0 w 9272016"/>
              <a:gd name="connsiteY2" fmla="*/ 27432 h 27432"/>
              <a:gd name="connsiteX3" fmla="*/ 9272016 w 9272016"/>
              <a:gd name="connsiteY3" fmla="*/ 27432 h 27432"/>
            </a:gdLst>
            <a:ahLst/>
            <a:cxnLst>
              <a:cxn ang="0">
                <a:pos x="connsiteX0" y="connsiteY0"/>
              </a:cxn>
              <a:cxn ang="0">
                <a:pos x="connsiteX1" y="connsiteY1"/>
              </a:cxn>
              <a:cxn ang="0">
                <a:pos x="connsiteX2" y="connsiteY2"/>
              </a:cxn>
              <a:cxn ang="0">
                <a:pos x="connsiteX3" y="connsiteY3"/>
              </a:cxn>
            </a:cxnLst>
            <a:rect l="l" t="t" r="r" b="b"/>
            <a:pathLst>
              <a:path w="9272016" h="27432">
                <a:moveTo>
                  <a:pt x="9272016" y="0"/>
                </a:moveTo>
                <a:lnTo>
                  <a:pt x="0" y="0"/>
                </a:lnTo>
                <a:lnTo>
                  <a:pt x="0" y="27432"/>
                </a:lnTo>
                <a:lnTo>
                  <a:pt x="9272016" y="27432"/>
                </a:ln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r>
              <a:rPr lang="en-US"/>
              <a:t> </a:t>
            </a:r>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a:t>Slide Title Goes</a:t>
            </a:r>
            <a:br>
              <a:rPr lang="en-US"/>
            </a:br>
            <a:r>
              <a:rPr lang="en-US"/>
              <a:t>In This Spot Here</a:t>
            </a:r>
          </a:p>
        </p:txBody>
      </p:sp>
      <p:sp>
        <p:nvSpPr>
          <p:cNvPr id="11" name="Subtitle 2">
            <a:extLst>
              <a:ext uri="{FF2B5EF4-FFF2-40B4-BE49-F238E27FC236}">
                <a16:creationId xmlns:a16="http://schemas.microsoft.com/office/drawing/2014/main" id="{8C8356E8-FCDB-420A-5361-8CA16EA4BED5}"/>
              </a:ext>
            </a:extLst>
          </p:cNvPr>
          <p:cNvSpPr>
            <a:spLocks noGrp="1"/>
          </p:cNvSpPr>
          <p:nvPr>
            <p:ph type="subTitle" idx="1"/>
          </p:nvPr>
        </p:nvSpPr>
        <p:spPr>
          <a:xfrm>
            <a:off x="457200" y="4895999"/>
            <a:ext cx="6400800"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8">
            <a:extLst>
              <a:ext uri="{FF2B5EF4-FFF2-40B4-BE49-F238E27FC236}">
                <a16:creationId xmlns:a16="http://schemas.microsoft.com/office/drawing/2014/main" id="{2727084B-94AD-9F81-939E-C958A3743129}"/>
              </a:ext>
            </a:extLst>
          </p:cNvPr>
          <p:cNvSpPr>
            <a:spLocks noGrp="1" noChangeAspect="1"/>
          </p:cNvSpPr>
          <p:nvPr>
            <p:ph type="body" sz="quarter" idx="19" hasCustomPrompt="1"/>
          </p:nvPr>
        </p:nvSpPr>
        <p:spPr>
          <a:xfrm>
            <a:off x="460373" y="5976333"/>
            <a:ext cx="1636776" cy="512064"/>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r>
              <a:rPr lang="en-US"/>
              <a:t> </a:t>
            </a:r>
          </a:p>
        </p:txBody>
      </p:sp>
    </p:spTree>
    <p:extLst>
      <p:ext uri="{BB962C8B-B14F-4D97-AF65-F5344CB8AC3E}">
        <p14:creationId xmlns:p14="http://schemas.microsoft.com/office/powerpoint/2010/main" val="13489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ainers 1">
    <p:bg>
      <p:bgPr>
        <a:solidFill>
          <a:srgbClr val="302F2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A2F37A0-C37C-B31A-2922-B05E32360F4A}"/>
              </a:ext>
            </a:extLst>
          </p:cNvPr>
          <p:cNvSpPr/>
          <p:nvPr userDrawn="1"/>
        </p:nvSpPr>
        <p:spPr>
          <a:xfrm>
            <a:off x="463899" y="464870"/>
            <a:ext cx="3040695" cy="5928260"/>
          </a:xfrm>
          <a:prstGeom prst="roundRect">
            <a:avLst>
              <a:gd name="adj" fmla="val 69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a:solidFill>
                <a:schemeClr val="tx1"/>
              </a:solidFill>
              <a:latin typeface="Zebra Sans" pitchFamily="2" charset="77"/>
            </a:endParaRPr>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3740727" y="464869"/>
            <a:ext cx="7987373" cy="3308999"/>
          </a:xfrm>
          <a:prstGeom prst="roundRect">
            <a:avLst>
              <a:gd name="adj" fmla="val 3305"/>
            </a:avLst>
          </a:prstGeom>
          <a:solidFill>
            <a:schemeClr val="tx1"/>
          </a:solidFill>
        </p:spPr>
        <p:txBody>
          <a:bodyPr lIns="274320" tIns="91440" anchor="ctr" anchorCtr="0"/>
          <a:lstStyle>
            <a:lvl1pPr algn="l">
              <a:lnSpc>
                <a:spcPct val="85000"/>
              </a:lnSpc>
              <a:defRPr sz="6600">
                <a:solidFill>
                  <a:schemeClr val="bg1"/>
                </a:solidFill>
              </a:defRPr>
            </a:lvl1pPr>
          </a:lstStyle>
          <a:p>
            <a:r>
              <a:rPr lang="en-US"/>
              <a:t>Slide Title Goes</a:t>
            </a:r>
            <a:br>
              <a:rPr lang="en-US"/>
            </a:br>
            <a:r>
              <a:rPr lang="en-US"/>
              <a:t>In This Spot Here</a:t>
            </a:r>
          </a:p>
        </p:txBody>
      </p:sp>
      <p:pic>
        <p:nvPicPr>
          <p:cNvPr id="30" name="Picture 29">
            <a:extLst>
              <a:ext uri="{FF2B5EF4-FFF2-40B4-BE49-F238E27FC236}">
                <a16:creationId xmlns:a16="http://schemas.microsoft.com/office/drawing/2014/main" id="{3CEEB1C9-36C6-F3C0-504C-AF398AA460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34027" y="3996597"/>
            <a:ext cx="7994072" cy="2396533"/>
          </a:xfrm>
          <a:prstGeom prst="roundRect">
            <a:avLst>
              <a:gd name="adj" fmla="val 4599"/>
            </a:avLst>
          </a:prstGeom>
        </p:spPr>
      </p:pic>
      <p:pic>
        <p:nvPicPr>
          <p:cNvPr id="5" name="Graphic 4">
            <a:extLst>
              <a:ext uri="{FF2B5EF4-FFF2-40B4-BE49-F238E27FC236}">
                <a16:creationId xmlns:a16="http://schemas.microsoft.com/office/drawing/2014/main" id="{58D7A649-A4ED-7D77-84D4-4920CA3E9E3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4063" y="3083065"/>
            <a:ext cx="2200366" cy="686691"/>
          </a:xfrm>
          <a:prstGeom prst="rect">
            <a:avLst/>
          </a:prstGeom>
        </p:spPr>
      </p:pic>
    </p:spTree>
    <p:extLst>
      <p:ext uri="{BB962C8B-B14F-4D97-AF65-F5344CB8AC3E}">
        <p14:creationId xmlns:p14="http://schemas.microsoft.com/office/powerpoint/2010/main" val="21111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pic>
        <p:nvPicPr>
          <p:cNvPr id="4" name="Picture 3" descr="A colorful lines on a black background&#10;&#10;AI-generated content may be incorrect.">
            <a:extLst>
              <a:ext uri="{FF2B5EF4-FFF2-40B4-BE49-F238E27FC236}">
                <a16:creationId xmlns:a16="http://schemas.microsoft.com/office/drawing/2014/main" id="{83F58751-EB55-AC35-30D0-9535D8268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6272846" y="0"/>
            <a:ext cx="5919154" cy="6858000"/>
          </a:xfrm>
          <a:prstGeom prst="rect">
            <a:avLst/>
          </a:prstGeom>
        </p:spPr>
      </p:pic>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8" name="Straight Connector 7">
            <a:extLst>
              <a:ext uri="{FF2B5EF4-FFF2-40B4-BE49-F238E27FC236}">
                <a16:creationId xmlns:a16="http://schemas.microsoft.com/office/drawing/2014/main" id="{70967566-9789-22D3-844B-CF104BFD7B4A}"/>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17031EB9-A518-A216-14C8-63EC62F6E8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0E4628E2-F8D6-2F4B-C725-BAEC54D113EC}"/>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9600">
                <a:solidFill>
                  <a:schemeClr val="bg1"/>
                </a:solidFill>
              </a:defRPr>
            </a:lvl1pPr>
          </a:lstStyle>
          <a:p>
            <a:r>
              <a:rPr lang="en-US"/>
              <a:t>Thank You!</a:t>
            </a:r>
          </a:p>
        </p:txBody>
      </p:sp>
    </p:spTree>
    <p:extLst>
      <p:ext uri="{BB962C8B-B14F-4D97-AF65-F5344CB8AC3E}">
        <p14:creationId xmlns:p14="http://schemas.microsoft.com/office/powerpoint/2010/main" val="3449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F29E5E0-354D-0AC2-9A81-D14D2CBE91FE}"/>
              </a:ext>
            </a:extLst>
          </p:cNvPr>
          <p:cNvSpPr>
            <a:spLocks noGrp="1"/>
          </p:cNvSpPr>
          <p:nvPr>
            <p:ph type="sldNum" sz="quarter" idx="12"/>
          </p:nvPr>
        </p:nvSpPr>
        <p:spPr>
          <a:xfrm>
            <a:off x="11567886" y="6502400"/>
            <a:ext cx="522513" cy="248103"/>
          </a:xfrm>
          <a:prstGeom prst="rect">
            <a:avLst/>
          </a:prstGeom>
        </p:spPr>
        <p:txBody>
          <a:bodyPr/>
          <a:lstStyle>
            <a:lvl1pPr algn="r">
              <a:defRPr sz="900">
                <a:solidFill>
                  <a:schemeClr val="bg1">
                    <a:lumMod val="65000"/>
                  </a:schemeClr>
                </a:solidFill>
              </a:defRPr>
            </a:lvl1pPr>
          </a:lstStyle>
          <a:p>
            <a:fld id="{813F2B04-26D8-7A4C-BEBA-ABF4A71227EC}" type="slidenum">
              <a:rPr lang="en-US" smtClean="0"/>
              <a:pPr/>
              <a:t>‹#›</a:t>
            </a:fld>
            <a:endParaRPr lang="en-US" dirty="0"/>
          </a:p>
        </p:txBody>
      </p:sp>
    </p:spTree>
    <p:extLst>
      <p:ext uri="{BB962C8B-B14F-4D97-AF65-F5344CB8AC3E}">
        <p14:creationId xmlns:p14="http://schemas.microsoft.com/office/powerpoint/2010/main" val="37260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ing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8229600"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191AE0F1-2713-8DF7-8A15-5BAF8E13F34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932AF69-199B-9E07-893E-1054B2A2C666}"/>
              </a:ext>
            </a:extLst>
          </p:cNvPr>
          <p:cNvSpPr>
            <a:spLocks noGrp="1"/>
          </p:cNvSpPr>
          <p:nvPr>
            <p:ph type="body" sz="quarter" idx="14"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pic>
        <p:nvPicPr>
          <p:cNvPr id="11" name="Graphic 10">
            <a:extLst>
              <a:ext uri="{FF2B5EF4-FFF2-40B4-BE49-F238E27FC236}">
                <a16:creationId xmlns:a16="http://schemas.microsoft.com/office/drawing/2014/main" id="{3D727D49-C7BB-F7BA-20D2-54926E8A6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3" name="Title 12">
            <a:extLst>
              <a:ext uri="{FF2B5EF4-FFF2-40B4-BE49-F238E27FC236}">
                <a16:creationId xmlns:a16="http://schemas.microsoft.com/office/drawing/2014/main" id="{F8C718C4-9399-94A7-2840-1D89C7F1C51D}"/>
              </a:ext>
            </a:extLst>
          </p:cNvPr>
          <p:cNvSpPr>
            <a:spLocks noGrp="1"/>
          </p:cNvSpPr>
          <p:nvPr>
            <p:ph type="title" hasCustomPrompt="1"/>
          </p:nvPr>
        </p:nvSpPr>
        <p:spPr>
          <a:xfrm>
            <a:off x="457200" y="556011"/>
            <a:ext cx="11277600" cy="369947"/>
          </a:xfrm>
        </p:spPr>
        <p:txBody>
          <a:bodyPr/>
          <a:lstStyle>
            <a:lvl1pPr>
              <a:defRPr>
                <a:solidFill>
                  <a:schemeClr val="tx1"/>
                </a:solidFill>
              </a:defRPr>
            </a:lvl1pPr>
          </a:lstStyle>
          <a:p>
            <a:r>
              <a:rPr lang="en-US"/>
              <a:t>Content single</a:t>
            </a:r>
          </a:p>
        </p:txBody>
      </p:sp>
    </p:spTree>
    <p:extLst>
      <p:ext uri="{BB962C8B-B14F-4D97-AF65-F5344CB8AC3E}">
        <p14:creationId xmlns:p14="http://schemas.microsoft.com/office/powerpoint/2010/main" val="26085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Content double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410201"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03CF9DCC-C0A1-166D-8CBB-DCA9C39F3B68}"/>
              </a:ext>
            </a:extLst>
          </p:cNvPr>
          <p:cNvSpPr>
            <a:spLocks noGrp="1"/>
          </p:cNvSpPr>
          <p:nvPr>
            <p:ph type="body" sz="quarter" idx="14"/>
          </p:nvPr>
        </p:nvSpPr>
        <p:spPr>
          <a:xfrm>
            <a:off x="6324597" y="1828800"/>
            <a:ext cx="5410201"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61D79807-C715-E5EA-2DF5-DEFB916B88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9" name="Straight Connector 8">
            <a:extLst>
              <a:ext uri="{FF2B5EF4-FFF2-40B4-BE49-F238E27FC236}">
                <a16:creationId xmlns:a16="http://schemas.microsoft.com/office/drawing/2014/main" id="{88B28525-6B65-C6C2-71D4-BEDD4E950A47}"/>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CE7153E2-45DB-2FE4-1FA1-F04A07D3E55A}"/>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176297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ri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Content triple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1828800"/>
            <a:ext cx="3454401"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1828800"/>
            <a:ext cx="3454402"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1828800"/>
            <a:ext cx="3454403"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BAA8C42A-F6F4-6354-2211-31AEF1F25AE4}"/>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01950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mbered Lis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8229600" cy="3886200"/>
          </a:xfrm>
        </p:spPr>
        <p:txBody>
          <a:bodyPr/>
          <a:lstStyle>
            <a:lvl1pPr marL="352425" indent="-352425">
              <a:buFont typeface="+mj-lt"/>
              <a:buAutoNum type="arabicPeriod"/>
              <a:tabLst/>
              <a:defRPr>
                <a:solidFill>
                  <a:schemeClr val="tx1"/>
                </a:solidFill>
              </a:defRPr>
            </a:lvl1pPr>
            <a:lvl2pPr marL="693738" indent="-282575">
              <a:buFont typeface="+mj-lt"/>
              <a:buAutoNum type="arabicPeriod"/>
              <a:tabLst/>
              <a:defRPr>
                <a:solidFill>
                  <a:schemeClr val="tx1"/>
                </a:solidFill>
              </a:defRPr>
            </a:lvl2pPr>
            <a:lvl3pPr marL="974725" indent="-258763">
              <a:buFont typeface="+mj-lt"/>
              <a:buAutoNum type="arabicPeriod"/>
              <a:tabLst/>
              <a:defRPr>
                <a:solidFill>
                  <a:schemeClr val="tx1"/>
                </a:solidFill>
              </a:defRPr>
            </a:lvl3pPr>
            <a:lvl4pPr marL="974725" indent="-258763">
              <a:buFont typeface="+mj-lt"/>
              <a:buAutoNum type="arabicPeriod"/>
              <a:tabLst/>
              <a:defRPr>
                <a:solidFill>
                  <a:schemeClr val="tx1"/>
                </a:solidFill>
              </a:defRPr>
            </a:lvl4pPr>
            <a:lvl5pPr marL="974725" indent="-258763">
              <a:buFont typeface="+mj-lt"/>
              <a:buAutoNum type="arabicPeriod"/>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191AE0F1-2713-8DF7-8A15-5BAF8E13F34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932AF69-199B-9E07-893E-1054B2A2C666}"/>
              </a:ext>
            </a:extLst>
          </p:cNvPr>
          <p:cNvSpPr>
            <a:spLocks noGrp="1"/>
          </p:cNvSpPr>
          <p:nvPr>
            <p:ph type="body" sz="quarter" idx="14"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pic>
        <p:nvPicPr>
          <p:cNvPr id="11" name="Graphic 10">
            <a:extLst>
              <a:ext uri="{FF2B5EF4-FFF2-40B4-BE49-F238E27FC236}">
                <a16:creationId xmlns:a16="http://schemas.microsoft.com/office/drawing/2014/main" id="{3D727D49-C7BB-F7BA-20D2-54926E8A6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3" name="Title 12">
            <a:extLst>
              <a:ext uri="{FF2B5EF4-FFF2-40B4-BE49-F238E27FC236}">
                <a16:creationId xmlns:a16="http://schemas.microsoft.com/office/drawing/2014/main" id="{F8C718C4-9399-94A7-2840-1D89C7F1C51D}"/>
              </a:ext>
            </a:extLst>
          </p:cNvPr>
          <p:cNvSpPr>
            <a:spLocks noGrp="1"/>
          </p:cNvSpPr>
          <p:nvPr>
            <p:ph type="title" hasCustomPrompt="1"/>
          </p:nvPr>
        </p:nvSpPr>
        <p:spPr>
          <a:xfrm>
            <a:off x="457200" y="556011"/>
            <a:ext cx="11277600" cy="369947"/>
          </a:xfrm>
        </p:spPr>
        <p:txBody>
          <a:bodyPr/>
          <a:lstStyle>
            <a:lvl1pPr>
              <a:defRPr>
                <a:solidFill>
                  <a:schemeClr val="tx1"/>
                </a:solidFill>
              </a:defRPr>
            </a:lvl1pPr>
          </a:lstStyle>
          <a:p>
            <a:r>
              <a:rPr lang="en-US"/>
              <a:t>Numbered list slide</a:t>
            </a:r>
          </a:p>
        </p:txBody>
      </p:sp>
    </p:spTree>
    <p:extLst>
      <p:ext uri="{BB962C8B-B14F-4D97-AF65-F5344CB8AC3E}">
        <p14:creationId xmlns:p14="http://schemas.microsoft.com/office/powerpoint/2010/main" val="34918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Page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4724398" cy="182880"/>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181599"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9">
            <a:extLst>
              <a:ext uri="{FF2B5EF4-FFF2-40B4-BE49-F238E27FC236}">
                <a16:creationId xmlns:a16="http://schemas.microsoft.com/office/drawing/2014/main" id="{8A544948-53C7-03B1-8288-781A30A6549D}"/>
              </a:ext>
            </a:extLst>
          </p:cNvPr>
          <p:cNvSpPr>
            <a:spLocks noGrp="1"/>
          </p:cNvSpPr>
          <p:nvPr>
            <p:ph type="pic" sz="quarter" idx="15"/>
          </p:nvPr>
        </p:nvSpPr>
        <p:spPr>
          <a:xfrm>
            <a:off x="6096000" y="600364"/>
            <a:ext cx="5638796" cy="5253711"/>
          </a:xfrm>
          <a:prstGeom prst="roundRect">
            <a:avLst>
              <a:gd name="adj" fmla="val 3006"/>
            </a:avLst>
          </a:prstGeom>
          <a:solidFill>
            <a:schemeClr val="bg1">
              <a:lumMod val="95000"/>
            </a:schemeClr>
          </a:solidFill>
        </p:spPr>
        <p:txBody>
          <a:bodyPr bIns="1005840" anchor="ctr" anchorCtr="0"/>
          <a:lstStyle>
            <a:lvl1pPr algn="ctr">
              <a:defRPr sz="2000"/>
            </a:lvl1pPr>
          </a:lstStyle>
          <a:p>
            <a:endParaRPr lang="en-US"/>
          </a:p>
        </p:txBody>
      </p:sp>
      <p:sp>
        <p:nvSpPr>
          <p:cNvPr id="2" name="Title 1">
            <a:extLst>
              <a:ext uri="{FF2B5EF4-FFF2-40B4-BE49-F238E27FC236}">
                <a16:creationId xmlns:a16="http://schemas.microsoft.com/office/drawing/2014/main" id="{E8643B55-15D9-55F1-2C96-EF9E54BD4A05}"/>
              </a:ext>
            </a:extLst>
          </p:cNvPr>
          <p:cNvSpPr>
            <a:spLocks noGrp="1"/>
          </p:cNvSpPr>
          <p:nvPr>
            <p:ph type="title" hasCustomPrompt="1"/>
          </p:nvPr>
        </p:nvSpPr>
        <p:spPr>
          <a:xfrm>
            <a:off x="457200" y="556011"/>
            <a:ext cx="5181597" cy="369947"/>
          </a:xfrm>
        </p:spPr>
        <p:txBody>
          <a:bodyPr/>
          <a:lstStyle/>
          <a:p>
            <a:r>
              <a:rPr lang="en-US"/>
              <a:t>Half page image</a:t>
            </a:r>
          </a:p>
        </p:txBody>
      </p:sp>
      <p:pic>
        <p:nvPicPr>
          <p:cNvPr id="7" name="Graphic 6">
            <a:extLst>
              <a:ext uri="{FF2B5EF4-FFF2-40B4-BE49-F238E27FC236}">
                <a16:creationId xmlns:a16="http://schemas.microsoft.com/office/drawing/2014/main" id="{30033B31-7DAC-4804-47CC-5FFFDDCE74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9" name="Straight Connector 8">
            <a:extLst>
              <a:ext uri="{FF2B5EF4-FFF2-40B4-BE49-F238E27FC236}">
                <a16:creationId xmlns:a16="http://schemas.microsoft.com/office/drawing/2014/main" id="{24F86C1C-718B-4C8E-F5E4-24DBEDCF48D9}"/>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5459AAF1-75DC-2BBC-855E-9DBD5F73918A}"/>
              </a:ext>
            </a:extLst>
          </p:cNvPr>
          <p:cNvSpPr>
            <a:spLocks noGrp="1"/>
          </p:cNvSpPr>
          <p:nvPr>
            <p:ph type="body" sz="quarter" idx="16" hasCustomPrompt="1"/>
          </p:nvPr>
        </p:nvSpPr>
        <p:spPr>
          <a:xfrm>
            <a:off x="457200" y="984459"/>
            <a:ext cx="5181597"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22899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ird Page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4724398" cy="182880"/>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6705600"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9">
            <a:extLst>
              <a:ext uri="{FF2B5EF4-FFF2-40B4-BE49-F238E27FC236}">
                <a16:creationId xmlns:a16="http://schemas.microsoft.com/office/drawing/2014/main" id="{B5826972-BBA9-A49D-B691-07A1B1531E1F}"/>
              </a:ext>
            </a:extLst>
          </p:cNvPr>
          <p:cNvSpPr>
            <a:spLocks noGrp="1"/>
          </p:cNvSpPr>
          <p:nvPr>
            <p:ph type="pic" sz="quarter" idx="15"/>
          </p:nvPr>
        </p:nvSpPr>
        <p:spPr>
          <a:xfrm>
            <a:off x="7616950" y="600365"/>
            <a:ext cx="4117848" cy="5275582"/>
          </a:xfrm>
          <a:prstGeom prst="roundRect">
            <a:avLst>
              <a:gd name="adj" fmla="val 3006"/>
            </a:avLst>
          </a:prstGeom>
          <a:solidFill>
            <a:schemeClr val="bg1">
              <a:lumMod val="95000"/>
            </a:schemeClr>
          </a:solidFill>
        </p:spPr>
        <p:txBody>
          <a:bodyPr bIns="1005840" anchor="ctr" anchorCtr="0"/>
          <a:lstStyle>
            <a:lvl1pPr algn="ctr">
              <a:defRPr sz="2000"/>
            </a:lvl1pPr>
          </a:lstStyle>
          <a:p>
            <a:endParaRPr lang="en-US"/>
          </a:p>
        </p:txBody>
      </p:sp>
      <p:sp>
        <p:nvSpPr>
          <p:cNvPr id="2" name="Title 1">
            <a:extLst>
              <a:ext uri="{FF2B5EF4-FFF2-40B4-BE49-F238E27FC236}">
                <a16:creationId xmlns:a16="http://schemas.microsoft.com/office/drawing/2014/main" id="{689599B0-AE54-3871-F56B-3435311E2B43}"/>
              </a:ext>
            </a:extLst>
          </p:cNvPr>
          <p:cNvSpPr>
            <a:spLocks noGrp="1"/>
          </p:cNvSpPr>
          <p:nvPr>
            <p:ph type="title" hasCustomPrompt="1"/>
          </p:nvPr>
        </p:nvSpPr>
        <p:spPr>
          <a:xfrm>
            <a:off x="457200" y="556011"/>
            <a:ext cx="6705598" cy="369947"/>
          </a:xfrm>
        </p:spPr>
        <p:txBody>
          <a:bodyPr/>
          <a:lstStyle/>
          <a:p>
            <a:r>
              <a:rPr lang="en-US"/>
              <a:t>Third page image</a:t>
            </a:r>
          </a:p>
        </p:txBody>
      </p:sp>
      <p:pic>
        <p:nvPicPr>
          <p:cNvPr id="3" name="Graphic 2">
            <a:extLst>
              <a:ext uri="{FF2B5EF4-FFF2-40B4-BE49-F238E27FC236}">
                <a16:creationId xmlns:a16="http://schemas.microsoft.com/office/drawing/2014/main" id="{4098A766-A8A9-8550-D5F1-C0C2CD9860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2" name="Straight Connector 11">
            <a:extLst>
              <a:ext uri="{FF2B5EF4-FFF2-40B4-BE49-F238E27FC236}">
                <a16:creationId xmlns:a16="http://schemas.microsoft.com/office/drawing/2014/main" id="{A5DE6F2E-A980-5663-C9DD-13C31E0415CC}"/>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 Placeholder 8">
            <a:extLst>
              <a:ext uri="{FF2B5EF4-FFF2-40B4-BE49-F238E27FC236}">
                <a16:creationId xmlns:a16="http://schemas.microsoft.com/office/drawing/2014/main" id="{F47FA79C-4B0F-8AA2-4B11-ECA5AD692152}"/>
              </a:ext>
            </a:extLst>
          </p:cNvPr>
          <p:cNvSpPr>
            <a:spLocks noGrp="1"/>
          </p:cNvSpPr>
          <p:nvPr>
            <p:ph type="body" sz="quarter" idx="16" hasCustomPrompt="1"/>
          </p:nvPr>
        </p:nvSpPr>
        <p:spPr>
          <a:xfrm>
            <a:off x="457200" y="984459"/>
            <a:ext cx="6705598"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24443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Container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2" name="Title 1">
            <a:extLst>
              <a:ext uri="{FF2B5EF4-FFF2-40B4-BE49-F238E27FC236}">
                <a16:creationId xmlns:a16="http://schemas.microsoft.com/office/drawing/2014/main" id="{3E00C3AC-DCA5-5683-17BC-16EE1FE20B70}"/>
              </a:ext>
            </a:extLst>
          </p:cNvPr>
          <p:cNvSpPr>
            <a:spLocks noGrp="1"/>
          </p:cNvSpPr>
          <p:nvPr>
            <p:ph type="title" hasCustomPrompt="1"/>
          </p:nvPr>
        </p:nvSpPr>
        <p:spPr/>
        <p:txBody>
          <a:bodyPr/>
          <a:lstStyle>
            <a:lvl1pPr>
              <a:defRPr>
                <a:solidFill>
                  <a:schemeClr val="tx1"/>
                </a:solidFill>
              </a:defRPr>
            </a:lvl1pPr>
          </a:lstStyle>
          <a:p>
            <a:r>
              <a:rPr lang="en-US"/>
              <a:t>Photo container 1</a:t>
            </a:r>
          </a:p>
        </p:txBody>
      </p:sp>
      <p:cxnSp>
        <p:nvCxnSpPr>
          <p:cNvPr id="9" name="Straight Connector 8">
            <a:extLst>
              <a:ext uri="{FF2B5EF4-FFF2-40B4-BE49-F238E27FC236}">
                <a16:creationId xmlns:a16="http://schemas.microsoft.com/office/drawing/2014/main" id="{67333B50-2DFD-31AC-17B1-97E33CC9348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8D9F742-6113-CC51-3FA2-6AFA019025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1" name="Picture Placeholder 9">
            <a:extLst>
              <a:ext uri="{FF2B5EF4-FFF2-40B4-BE49-F238E27FC236}">
                <a16:creationId xmlns:a16="http://schemas.microsoft.com/office/drawing/2014/main" id="{0DCB95B9-61D1-97A4-EDD8-9BD57A54C0F8}"/>
              </a:ext>
            </a:extLst>
          </p:cNvPr>
          <p:cNvSpPr>
            <a:spLocks noGrp="1"/>
          </p:cNvSpPr>
          <p:nvPr>
            <p:ph type="pic" sz="quarter" idx="21" hasCustomPrompt="1"/>
          </p:nvPr>
        </p:nvSpPr>
        <p:spPr>
          <a:xfrm>
            <a:off x="457201" y="1231901"/>
            <a:ext cx="1706300" cy="2202836"/>
          </a:xfrm>
          <a:prstGeom prst="roundRect">
            <a:avLst>
              <a:gd name="adj" fmla="val 6962"/>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
        <p:nvSpPr>
          <p:cNvPr id="14" name="Picture Placeholder 9">
            <a:extLst>
              <a:ext uri="{FF2B5EF4-FFF2-40B4-BE49-F238E27FC236}">
                <a16:creationId xmlns:a16="http://schemas.microsoft.com/office/drawing/2014/main" id="{0938628A-BA22-3D58-43CD-14238E37A93F}"/>
              </a:ext>
            </a:extLst>
          </p:cNvPr>
          <p:cNvSpPr>
            <a:spLocks noGrp="1"/>
          </p:cNvSpPr>
          <p:nvPr>
            <p:ph type="pic" sz="quarter" idx="22" hasCustomPrompt="1"/>
          </p:nvPr>
        </p:nvSpPr>
        <p:spPr>
          <a:xfrm>
            <a:off x="8104201" y="1231901"/>
            <a:ext cx="3630103" cy="2202836"/>
          </a:xfrm>
          <a:prstGeom prst="roundRect">
            <a:avLst>
              <a:gd name="adj" fmla="val 5260"/>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
        <p:nvSpPr>
          <p:cNvPr id="18" name="Picture Placeholder 9">
            <a:extLst>
              <a:ext uri="{FF2B5EF4-FFF2-40B4-BE49-F238E27FC236}">
                <a16:creationId xmlns:a16="http://schemas.microsoft.com/office/drawing/2014/main" id="{654341A1-1F0B-183B-A0C3-7AF91CFE016E}"/>
              </a:ext>
            </a:extLst>
          </p:cNvPr>
          <p:cNvSpPr>
            <a:spLocks noGrp="1"/>
          </p:cNvSpPr>
          <p:nvPr>
            <p:ph type="pic" sz="quarter" idx="23" hasCustomPrompt="1"/>
          </p:nvPr>
        </p:nvSpPr>
        <p:spPr>
          <a:xfrm>
            <a:off x="4304804" y="3650292"/>
            <a:ext cx="7429500" cy="2225165"/>
          </a:xfrm>
          <a:prstGeom prst="roundRect">
            <a:avLst>
              <a:gd name="adj" fmla="val 5260"/>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
        <p:nvSpPr>
          <p:cNvPr id="19" name="Picture Placeholder 9">
            <a:extLst>
              <a:ext uri="{FF2B5EF4-FFF2-40B4-BE49-F238E27FC236}">
                <a16:creationId xmlns:a16="http://schemas.microsoft.com/office/drawing/2014/main" id="{9DDB6E45-1C34-375A-0EAE-41C2D77F9D07}"/>
              </a:ext>
            </a:extLst>
          </p:cNvPr>
          <p:cNvSpPr>
            <a:spLocks noGrp="1"/>
          </p:cNvSpPr>
          <p:nvPr>
            <p:ph type="pic" sz="quarter" idx="24" hasCustomPrompt="1"/>
          </p:nvPr>
        </p:nvSpPr>
        <p:spPr>
          <a:xfrm>
            <a:off x="457200" y="3650292"/>
            <a:ext cx="3630103" cy="2225165"/>
          </a:xfrm>
          <a:prstGeom prst="roundRect">
            <a:avLst>
              <a:gd name="adj" fmla="val 5260"/>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
        <p:nvSpPr>
          <p:cNvPr id="7" name="Picture Placeholder 9">
            <a:extLst>
              <a:ext uri="{FF2B5EF4-FFF2-40B4-BE49-F238E27FC236}">
                <a16:creationId xmlns:a16="http://schemas.microsoft.com/office/drawing/2014/main" id="{DAEBADB4-9AF9-0ABC-C44A-B07619C53B23}"/>
              </a:ext>
            </a:extLst>
          </p:cNvPr>
          <p:cNvSpPr>
            <a:spLocks noGrp="1"/>
          </p:cNvSpPr>
          <p:nvPr>
            <p:ph type="pic" sz="quarter" idx="25" hasCustomPrompt="1"/>
          </p:nvPr>
        </p:nvSpPr>
        <p:spPr>
          <a:xfrm>
            <a:off x="2381001" y="1231901"/>
            <a:ext cx="5505699" cy="2225165"/>
          </a:xfrm>
          <a:prstGeom prst="roundRect">
            <a:avLst>
              <a:gd name="adj" fmla="val 5260"/>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Tree>
    <p:extLst>
      <p:ext uri="{BB962C8B-B14F-4D97-AF65-F5344CB8AC3E}">
        <p14:creationId xmlns:p14="http://schemas.microsoft.com/office/powerpoint/2010/main" val="303872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Container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2" name="Title 1">
            <a:extLst>
              <a:ext uri="{FF2B5EF4-FFF2-40B4-BE49-F238E27FC236}">
                <a16:creationId xmlns:a16="http://schemas.microsoft.com/office/drawing/2014/main" id="{3E00C3AC-DCA5-5683-17BC-16EE1FE20B70}"/>
              </a:ext>
            </a:extLst>
          </p:cNvPr>
          <p:cNvSpPr>
            <a:spLocks noGrp="1"/>
          </p:cNvSpPr>
          <p:nvPr>
            <p:ph type="title" hasCustomPrompt="1"/>
          </p:nvPr>
        </p:nvSpPr>
        <p:spPr/>
        <p:txBody>
          <a:bodyPr/>
          <a:lstStyle>
            <a:lvl1pPr>
              <a:defRPr>
                <a:solidFill>
                  <a:schemeClr val="tx1"/>
                </a:solidFill>
              </a:defRPr>
            </a:lvl1pPr>
          </a:lstStyle>
          <a:p>
            <a:r>
              <a:rPr lang="en-US"/>
              <a:t>Photo container 2</a:t>
            </a:r>
          </a:p>
        </p:txBody>
      </p:sp>
      <p:cxnSp>
        <p:nvCxnSpPr>
          <p:cNvPr id="9" name="Straight Connector 8">
            <a:extLst>
              <a:ext uri="{FF2B5EF4-FFF2-40B4-BE49-F238E27FC236}">
                <a16:creationId xmlns:a16="http://schemas.microsoft.com/office/drawing/2014/main" id="{67333B50-2DFD-31AC-17B1-97E33CC9348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8D9F742-6113-CC51-3FA2-6AFA019025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1" name="Picture Placeholder 9">
            <a:extLst>
              <a:ext uri="{FF2B5EF4-FFF2-40B4-BE49-F238E27FC236}">
                <a16:creationId xmlns:a16="http://schemas.microsoft.com/office/drawing/2014/main" id="{0DCB95B9-61D1-97A4-EDD8-9BD57A54C0F8}"/>
              </a:ext>
            </a:extLst>
          </p:cNvPr>
          <p:cNvSpPr>
            <a:spLocks noGrp="1"/>
          </p:cNvSpPr>
          <p:nvPr>
            <p:ph type="pic" sz="quarter" idx="21" hasCustomPrompt="1"/>
          </p:nvPr>
        </p:nvSpPr>
        <p:spPr>
          <a:xfrm>
            <a:off x="457200" y="1231901"/>
            <a:ext cx="7429500" cy="4643556"/>
          </a:xfrm>
          <a:prstGeom prst="roundRect">
            <a:avLst>
              <a:gd name="adj" fmla="val 2525"/>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
        <p:nvSpPr>
          <p:cNvPr id="14" name="Picture Placeholder 9">
            <a:extLst>
              <a:ext uri="{FF2B5EF4-FFF2-40B4-BE49-F238E27FC236}">
                <a16:creationId xmlns:a16="http://schemas.microsoft.com/office/drawing/2014/main" id="{0938628A-BA22-3D58-43CD-14238E37A93F}"/>
              </a:ext>
            </a:extLst>
          </p:cNvPr>
          <p:cNvSpPr>
            <a:spLocks noGrp="1"/>
          </p:cNvSpPr>
          <p:nvPr>
            <p:ph type="pic" sz="quarter" idx="22" hasCustomPrompt="1"/>
          </p:nvPr>
        </p:nvSpPr>
        <p:spPr>
          <a:xfrm>
            <a:off x="8104201" y="1231901"/>
            <a:ext cx="3630103" cy="3053736"/>
          </a:xfrm>
          <a:prstGeom prst="roundRect">
            <a:avLst>
              <a:gd name="adj" fmla="val 4012"/>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
        <p:nvSpPr>
          <p:cNvPr id="18" name="Picture Placeholder 9">
            <a:extLst>
              <a:ext uri="{FF2B5EF4-FFF2-40B4-BE49-F238E27FC236}">
                <a16:creationId xmlns:a16="http://schemas.microsoft.com/office/drawing/2014/main" id="{654341A1-1F0B-183B-A0C3-7AF91CFE016E}"/>
              </a:ext>
            </a:extLst>
          </p:cNvPr>
          <p:cNvSpPr>
            <a:spLocks noGrp="1"/>
          </p:cNvSpPr>
          <p:nvPr>
            <p:ph type="pic" sz="quarter" idx="23" hasCustomPrompt="1"/>
          </p:nvPr>
        </p:nvSpPr>
        <p:spPr>
          <a:xfrm>
            <a:off x="8104200" y="4501192"/>
            <a:ext cx="3630104" cy="1374265"/>
          </a:xfrm>
          <a:prstGeom prst="roundRect">
            <a:avLst>
              <a:gd name="adj" fmla="val 7108"/>
            </a:avLst>
          </a:prstGeom>
          <a:solidFill>
            <a:schemeClr val="bg2"/>
          </a:solidFill>
          <a:ln w="12700">
            <a:noFill/>
          </a:ln>
        </p:spPr>
        <p:txBody>
          <a:bodyPr bIns="914400" anchor="ctr" anchorCtr="0"/>
          <a:lstStyle>
            <a:lvl1pPr algn="ctr">
              <a:defRPr sz="1400">
                <a:solidFill>
                  <a:schemeClr val="tx1"/>
                </a:solidFill>
              </a:defRPr>
            </a:lvl1pPr>
          </a:lstStyle>
          <a:p>
            <a:r>
              <a:rPr lang="en-US"/>
              <a:t>Insert photo</a:t>
            </a:r>
          </a:p>
        </p:txBody>
      </p:sp>
    </p:spTree>
    <p:extLst>
      <p:ext uri="{BB962C8B-B14F-4D97-AF65-F5344CB8AC3E}">
        <p14:creationId xmlns:p14="http://schemas.microsoft.com/office/powerpoint/2010/main" val="73084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hoto Gri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200" y="2226625"/>
            <a:ext cx="3654530" cy="3653135"/>
          </a:xfrm>
          <a:prstGeom prst="roundRect">
            <a:avLst>
              <a:gd name="adj" fmla="val 3022"/>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
        <p:nvSpPr>
          <p:cNvPr id="17" name="Text Placeholder 14">
            <a:extLst>
              <a:ext uri="{FF2B5EF4-FFF2-40B4-BE49-F238E27FC236}">
                <a16:creationId xmlns:a16="http://schemas.microsoft.com/office/drawing/2014/main" id="{4A7059C6-7CE6-4D82-DDE9-F3F98E74AEE1}"/>
              </a:ext>
            </a:extLst>
          </p:cNvPr>
          <p:cNvSpPr>
            <a:spLocks noGrp="1"/>
          </p:cNvSpPr>
          <p:nvPr>
            <p:ph type="body" sz="quarter" idx="18"/>
          </p:nvPr>
        </p:nvSpPr>
        <p:spPr>
          <a:xfrm>
            <a:off x="457200" y="1379990"/>
            <a:ext cx="3654530" cy="615129"/>
          </a:xfrm>
        </p:spPr>
        <p:txBody>
          <a:bodyPr anchor="t" anchorCtr="0"/>
          <a:lstStyle>
            <a:lvl1pPr algn="l">
              <a:defRPr sz="1400" b="0" i="0">
                <a:solidFill>
                  <a:schemeClr val="tx1"/>
                </a:solidFill>
                <a:latin typeface="Zebra Sans Cnd ExtraBold" pitchFamily="2" charset="77"/>
              </a:defRPr>
            </a:lvl1pPr>
            <a:lvl2pPr marL="0" indent="0" algn="l">
              <a:spcBef>
                <a:spcPts val="0"/>
              </a:spcBef>
              <a:buNone/>
              <a:defRPr sz="1200">
                <a:solidFill>
                  <a:schemeClr val="tx1"/>
                </a:solidFill>
              </a:defRPr>
            </a:lvl2pPr>
            <a:lvl3pPr marL="14288" indent="0" algn="ctr">
              <a:buNone/>
              <a:tabLst/>
              <a:defRPr sz="1400"/>
            </a:lvl3pPr>
          </a:lstStyle>
          <a:p>
            <a:pPr lvl="0"/>
            <a:r>
              <a:rPr lang="en-US"/>
              <a:t>Click to edit Master text styles</a:t>
            </a:r>
          </a:p>
          <a:p>
            <a:pPr lvl="1"/>
            <a:r>
              <a:rPr lang="en-US"/>
              <a:t>Second level</a:t>
            </a:r>
          </a:p>
        </p:txBody>
      </p:sp>
      <p:sp>
        <p:nvSpPr>
          <p:cNvPr id="18" name="Text Placeholder 14">
            <a:extLst>
              <a:ext uri="{FF2B5EF4-FFF2-40B4-BE49-F238E27FC236}">
                <a16:creationId xmlns:a16="http://schemas.microsoft.com/office/drawing/2014/main" id="{122DF01B-7644-A390-E4F6-764DA6136C32}"/>
              </a:ext>
            </a:extLst>
          </p:cNvPr>
          <p:cNvSpPr>
            <a:spLocks noGrp="1"/>
          </p:cNvSpPr>
          <p:nvPr>
            <p:ph type="body" sz="quarter" idx="27"/>
          </p:nvPr>
        </p:nvSpPr>
        <p:spPr>
          <a:xfrm>
            <a:off x="4268735" y="1367998"/>
            <a:ext cx="3654530" cy="615129"/>
          </a:xfrm>
        </p:spPr>
        <p:txBody>
          <a:bodyPr anchor="t" anchorCtr="0"/>
          <a:lstStyle>
            <a:lvl1pPr algn="l">
              <a:defRPr sz="1400" b="0" i="0">
                <a:solidFill>
                  <a:schemeClr val="tx1"/>
                </a:solidFill>
                <a:latin typeface="Zebra Sans Cnd ExtraBold" pitchFamily="2" charset="77"/>
              </a:defRPr>
            </a:lvl1pPr>
            <a:lvl2pPr marL="0" indent="0" algn="l">
              <a:spcBef>
                <a:spcPts val="0"/>
              </a:spcBef>
              <a:buNone/>
              <a:defRPr sz="1200">
                <a:solidFill>
                  <a:schemeClr val="tx1"/>
                </a:solidFill>
              </a:defRPr>
            </a:lvl2pPr>
            <a:lvl3pPr marL="14288" indent="0" algn="ctr">
              <a:buNone/>
              <a:tabLst/>
              <a:defRPr sz="1400"/>
            </a:lvl3pPr>
          </a:lstStyle>
          <a:p>
            <a:pPr lvl="0"/>
            <a:r>
              <a:rPr lang="en-US"/>
              <a:t>Click to edit Master text styles</a:t>
            </a:r>
          </a:p>
          <a:p>
            <a:pPr lvl="1"/>
            <a:r>
              <a:rPr lang="en-US"/>
              <a:t>Second level</a:t>
            </a:r>
          </a:p>
        </p:txBody>
      </p:sp>
      <p:sp>
        <p:nvSpPr>
          <p:cNvPr id="19" name="Text Placeholder 14">
            <a:extLst>
              <a:ext uri="{FF2B5EF4-FFF2-40B4-BE49-F238E27FC236}">
                <a16:creationId xmlns:a16="http://schemas.microsoft.com/office/drawing/2014/main" id="{7075102D-538C-69B0-5D60-897D6C9D033B}"/>
              </a:ext>
            </a:extLst>
          </p:cNvPr>
          <p:cNvSpPr>
            <a:spLocks noGrp="1"/>
          </p:cNvSpPr>
          <p:nvPr>
            <p:ph type="body" sz="quarter" idx="28"/>
          </p:nvPr>
        </p:nvSpPr>
        <p:spPr>
          <a:xfrm>
            <a:off x="8080270" y="1367998"/>
            <a:ext cx="3654530" cy="615129"/>
          </a:xfrm>
        </p:spPr>
        <p:txBody>
          <a:bodyPr anchor="t" anchorCtr="0"/>
          <a:lstStyle>
            <a:lvl1pPr algn="l">
              <a:defRPr sz="1400" b="0" i="0">
                <a:solidFill>
                  <a:schemeClr val="tx1"/>
                </a:solidFill>
                <a:latin typeface="Zebra Sans Cnd ExtraBold" pitchFamily="2" charset="77"/>
              </a:defRPr>
            </a:lvl1pPr>
            <a:lvl2pPr marL="0" indent="0" algn="l">
              <a:spcBef>
                <a:spcPts val="0"/>
              </a:spcBef>
              <a:buNone/>
              <a:defRPr sz="1200">
                <a:solidFill>
                  <a:schemeClr val="tx1"/>
                </a:solidFill>
              </a:defRPr>
            </a:lvl2pPr>
            <a:lvl3pPr marL="14288" indent="0" algn="ctr">
              <a:buNone/>
              <a:tabLst/>
              <a:defRPr sz="1400"/>
            </a:lvl3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tx1"/>
                </a:solidFill>
              </a:defRPr>
            </a:lvl1pPr>
          </a:lstStyle>
          <a:p>
            <a:r>
              <a:rPr lang="en-US"/>
              <a:t>Three photo grid</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D3773843-5075-A465-123E-D681549C1A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0" name="Picture Placeholder 9">
            <a:extLst>
              <a:ext uri="{FF2B5EF4-FFF2-40B4-BE49-F238E27FC236}">
                <a16:creationId xmlns:a16="http://schemas.microsoft.com/office/drawing/2014/main" id="{68E7E14B-A355-E3DD-A5B0-62C4E720AB4C}"/>
              </a:ext>
            </a:extLst>
          </p:cNvPr>
          <p:cNvSpPr>
            <a:spLocks noGrp="1"/>
          </p:cNvSpPr>
          <p:nvPr>
            <p:ph type="pic" sz="quarter" idx="29" hasCustomPrompt="1"/>
          </p:nvPr>
        </p:nvSpPr>
        <p:spPr>
          <a:xfrm>
            <a:off x="4268735" y="2226625"/>
            <a:ext cx="3654530" cy="3653135"/>
          </a:xfrm>
          <a:prstGeom prst="roundRect">
            <a:avLst>
              <a:gd name="adj" fmla="val 3022"/>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
        <p:nvSpPr>
          <p:cNvPr id="13" name="Picture Placeholder 9">
            <a:extLst>
              <a:ext uri="{FF2B5EF4-FFF2-40B4-BE49-F238E27FC236}">
                <a16:creationId xmlns:a16="http://schemas.microsoft.com/office/drawing/2014/main" id="{7BDF3E4C-83A4-D88C-ED2A-1212317E6F32}"/>
              </a:ext>
            </a:extLst>
          </p:cNvPr>
          <p:cNvSpPr>
            <a:spLocks noGrp="1"/>
          </p:cNvSpPr>
          <p:nvPr>
            <p:ph type="pic" sz="quarter" idx="30" hasCustomPrompt="1"/>
          </p:nvPr>
        </p:nvSpPr>
        <p:spPr>
          <a:xfrm>
            <a:off x="8080270" y="2226625"/>
            <a:ext cx="3654530" cy="3653135"/>
          </a:xfrm>
          <a:prstGeom prst="roundRect">
            <a:avLst>
              <a:gd name="adj" fmla="val 3022"/>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Tree>
    <p:extLst>
      <p:ext uri="{BB962C8B-B14F-4D97-AF65-F5344CB8AC3E}">
        <p14:creationId xmlns:p14="http://schemas.microsoft.com/office/powerpoint/2010/main" val="157502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One key point</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7" y="1823951"/>
            <a:ext cx="11277599" cy="3879174"/>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Master text styles</a:t>
            </a:r>
          </a:p>
        </p:txBody>
      </p:sp>
      <p:pic>
        <p:nvPicPr>
          <p:cNvPr id="10" name="Graphic 9">
            <a:extLst>
              <a:ext uri="{FF2B5EF4-FFF2-40B4-BE49-F238E27FC236}">
                <a16:creationId xmlns:a16="http://schemas.microsoft.com/office/drawing/2014/main" id="{98426363-2A41-4CB6-1D06-3BC074570C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2212E472-FCD0-E647-FE92-19A862DCC36A}"/>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F35A5C9D-CD12-F4FD-6AE6-F0B911B96E52}"/>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405551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1119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Two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3951"/>
            <a:ext cx="5570222" cy="3879174"/>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 styles</a:t>
            </a:r>
          </a:p>
        </p:txBody>
      </p:sp>
      <p:sp>
        <p:nvSpPr>
          <p:cNvPr id="3" name="Text Placeholder 7">
            <a:extLst>
              <a:ext uri="{FF2B5EF4-FFF2-40B4-BE49-F238E27FC236}">
                <a16:creationId xmlns:a16="http://schemas.microsoft.com/office/drawing/2014/main" id="{D6802556-83A6-B1F9-7E5A-9B6B8BDA5092}"/>
              </a:ext>
            </a:extLst>
          </p:cNvPr>
          <p:cNvSpPr>
            <a:spLocks noGrp="1"/>
          </p:cNvSpPr>
          <p:nvPr>
            <p:ph type="body" sz="quarter" idx="15" hasCustomPrompt="1"/>
          </p:nvPr>
        </p:nvSpPr>
        <p:spPr>
          <a:xfrm>
            <a:off x="6164576" y="1823951"/>
            <a:ext cx="5570221" cy="3891049"/>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 styles</a:t>
            </a:r>
          </a:p>
        </p:txBody>
      </p:sp>
      <p:pic>
        <p:nvPicPr>
          <p:cNvPr id="11" name="Graphic 10">
            <a:extLst>
              <a:ext uri="{FF2B5EF4-FFF2-40B4-BE49-F238E27FC236}">
                <a16:creationId xmlns:a16="http://schemas.microsoft.com/office/drawing/2014/main" id="{BA7A1D92-E078-CD38-555C-4278D53B0D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2" name="Straight Connector 11">
            <a:extLst>
              <a:ext uri="{FF2B5EF4-FFF2-40B4-BE49-F238E27FC236}">
                <a16:creationId xmlns:a16="http://schemas.microsoft.com/office/drawing/2014/main" id="{AA2808C9-A583-57D6-C70D-D698B9C5621C}"/>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41FCFC42-3331-F34F-DC40-3BFA00771981}"/>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18911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Three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3662429" cy="3886200"/>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13" name="Text Placeholder 7">
            <a:extLst>
              <a:ext uri="{FF2B5EF4-FFF2-40B4-BE49-F238E27FC236}">
                <a16:creationId xmlns:a16="http://schemas.microsoft.com/office/drawing/2014/main" id="{64A21615-0E9D-08B0-9FCF-E971CB5B6B43}"/>
              </a:ext>
            </a:extLst>
          </p:cNvPr>
          <p:cNvSpPr>
            <a:spLocks noGrp="1"/>
          </p:cNvSpPr>
          <p:nvPr>
            <p:ph type="body" sz="quarter" idx="14"/>
          </p:nvPr>
        </p:nvSpPr>
        <p:spPr>
          <a:xfrm>
            <a:off x="4264785" y="1828800"/>
            <a:ext cx="3662429" cy="3886200"/>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14" name="Text Placeholder 7">
            <a:extLst>
              <a:ext uri="{FF2B5EF4-FFF2-40B4-BE49-F238E27FC236}">
                <a16:creationId xmlns:a16="http://schemas.microsoft.com/office/drawing/2014/main" id="{0014211C-C3D7-C74F-DDC5-2B37CD2D0B32}"/>
              </a:ext>
            </a:extLst>
          </p:cNvPr>
          <p:cNvSpPr>
            <a:spLocks noGrp="1"/>
          </p:cNvSpPr>
          <p:nvPr>
            <p:ph type="body" sz="quarter" idx="15"/>
          </p:nvPr>
        </p:nvSpPr>
        <p:spPr>
          <a:xfrm>
            <a:off x="8072371" y="1828800"/>
            <a:ext cx="3662429" cy="3886200"/>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pic>
        <p:nvPicPr>
          <p:cNvPr id="10" name="Graphic 9">
            <a:extLst>
              <a:ext uri="{FF2B5EF4-FFF2-40B4-BE49-F238E27FC236}">
                <a16:creationId xmlns:a16="http://schemas.microsoft.com/office/drawing/2014/main" id="{DD1CF3B1-F450-087A-DAEA-1DB8946E4C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11B2E307-4B1C-65C2-1E80-315E04D19C85}"/>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ED36DB1F-502B-0F09-D8B4-9FB0DFC38E8F}"/>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131777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Four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13" name="Text Placeholder 7">
            <a:extLst>
              <a:ext uri="{FF2B5EF4-FFF2-40B4-BE49-F238E27FC236}">
                <a16:creationId xmlns:a16="http://schemas.microsoft.com/office/drawing/2014/main" id="{4ECEE907-9459-0A40-C34A-C7A9D668ADA8}"/>
              </a:ext>
            </a:extLst>
          </p:cNvPr>
          <p:cNvSpPr>
            <a:spLocks noGrp="1"/>
          </p:cNvSpPr>
          <p:nvPr>
            <p:ph type="body" sz="quarter" idx="18"/>
          </p:nvPr>
        </p:nvSpPr>
        <p:spPr>
          <a:xfrm>
            <a:off x="6164576" y="182880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14" name="Text Placeholder 7">
            <a:extLst>
              <a:ext uri="{FF2B5EF4-FFF2-40B4-BE49-F238E27FC236}">
                <a16:creationId xmlns:a16="http://schemas.microsoft.com/office/drawing/2014/main" id="{BBA096EB-046F-E401-2930-4AFEBA047428}"/>
              </a:ext>
            </a:extLst>
          </p:cNvPr>
          <p:cNvSpPr>
            <a:spLocks noGrp="1"/>
          </p:cNvSpPr>
          <p:nvPr>
            <p:ph type="body" sz="quarter" idx="19"/>
          </p:nvPr>
        </p:nvSpPr>
        <p:spPr>
          <a:xfrm>
            <a:off x="457198" y="384533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p:nvPr>
        </p:nvSpPr>
        <p:spPr>
          <a:xfrm>
            <a:off x="6164576" y="384533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pic>
        <p:nvPicPr>
          <p:cNvPr id="10" name="Graphic 9">
            <a:extLst>
              <a:ext uri="{FF2B5EF4-FFF2-40B4-BE49-F238E27FC236}">
                <a16:creationId xmlns:a16="http://schemas.microsoft.com/office/drawing/2014/main" id="{E479C918-D371-04AF-572D-97CC37E245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A0E4F45A-A88F-8615-8112-0FCD8255E1E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29557C42-95A4-5397-6F20-CF8BFA8EBD85}"/>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296793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Six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8800"/>
            <a:ext cx="3662429"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text</a:t>
            </a:r>
          </a:p>
        </p:txBody>
      </p:sp>
      <p:sp>
        <p:nvSpPr>
          <p:cNvPr id="13" name="Text Placeholder 7">
            <a:extLst>
              <a:ext uri="{FF2B5EF4-FFF2-40B4-BE49-F238E27FC236}">
                <a16:creationId xmlns:a16="http://schemas.microsoft.com/office/drawing/2014/main" id="{4ECEE907-9459-0A40-C34A-C7A9D668ADA8}"/>
              </a:ext>
            </a:extLst>
          </p:cNvPr>
          <p:cNvSpPr>
            <a:spLocks noGrp="1"/>
          </p:cNvSpPr>
          <p:nvPr>
            <p:ph type="body" sz="quarter" idx="18" hasCustomPrompt="1"/>
          </p:nvPr>
        </p:nvSpPr>
        <p:spPr>
          <a:xfrm>
            <a:off x="4264786" y="182880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text</a:t>
            </a:r>
          </a:p>
        </p:txBody>
      </p:sp>
      <p:sp>
        <p:nvSpPr>
          <p:cNvPr id="14" name="Text Placeholder 7">
            <a:extLst>
              <a:ext uri="{FF2B5EF4-FFF2-40B4-BE49-F238E27FC236}">
                <a16:creationId xmlns:a16="http://schemas.microsoft.com/office/drawing/2014/main" id="{BBA096EB-046F-E401-2930-4AFEBA047428}"/>
              </a:ext>
            </a:extLst>
          </p:cNvPr>
          <p:cNvSpPr>
            <a:spLocks noGrp="1"/>
          </p:cNvSpPr>
          <p:nvPr>
            <p:ph type="body" sz="quarter" idx="19" hasCustomPrompt="1"/>
          </p:nvPr>
        </p:nvSpPr>
        <p:spPr>
          <a:xfrm>
            <a:off x="8072372" y="182880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text</a:t>
            </a:r>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hasCustomPrompt="1"/>
          </p:nvPr>
        </p:nvSpPr>
        <p:spPr>
          <a:xfrm>
            <a:off x="457198" y="3845330"/>
            <a:ext cx="3662429"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text</a:t>
            </a:r>
          </a:p>
        </p:txBody>
      </p:sp>
      <p:sp>
        <p:nvSpPr>
          <p:cNvPr id="24" name="Text Placeholder 7">
            <a:extLst>
              <a:ext uri="{FF2B5EF4-FFF2-40B4-BE49-F238E27FC236}">
                <a16:creationId xmlns:a16="http://schemas.microsoft.com/office/drawing/2014/main" id="{59589FCB-4404-69FC-B816-FA536B0F0350}"/>
              </a:ext>
            </a:extLst>
          </p:cNvPr>
          <p:cNvSpPr>
            <a:spLocks noGrp="1"/>
          </p:cNvSpPr>
          <p:nvPr>
            <p:ph type="body" sz="quarter" idx="21" hasCustomPrompt="1"/>
          </p:nvPr>
        </p:nvSpPr>
        <p:spPr>
          <a:xfrm>
            <a:off x="4264786" y="384533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text</a:t>
            </a:r>
          </a:p>
        </p:txBody>
      </p:sp>
      <p:sp>
        <p:nvSpPr>
          <p:cNvPr id="25" name="Text Placeholder 7">
            <a:extLst>
              <a:ext uri="{FF2B5EF4-FFF2-40B4-BE49-F238E27FC236}">
                <a16:creationId xmlns:a16="http://schemas.microsoft.com/office/drawing/2014/main" id="{E9CA2A1D-2B40-FF11-BB55-9F9B3FABD8BB}"/>
              </a:ext>
            </a:extLst>
          </p:cNvPr>
          <p:cNvSpPr>
            <a:spLocks noGrp="1"/>
          </p:cNvSpPr>
          <p:nvPr>
            <p:ph type="body" sz="quarter" idx="22" hasCustomPrompt="1"/>
          </p:nvPr>
        </p:nvSpPr>
        <p:spPr>
          <a:xfrm>
            <a:off x="8072372" y="384533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text</a:t>
            </a:r>
          </a:p>
        </p:txBody>
      </p:sp>
      <p:pic>
        <p:nvPicPr>
          <p:cNvPr id="10" name="Graphic 9">
            <a:extLst>
              <a:ext uri="{FF2B5EF4-FFF2-40B4-BE49-F238E27FC236}">
                <a16:creationId xmlns:a16="http://schemas.microsoft.com/office/drawing/2014/main" id="{E07882D6-CD74-6B1C-A3DA-E243BA137C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4B980BF2-93C3-DC69-6157-D8D9744E1832}"/>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C538DFA9-74AD-86DE-F8F0-27C7568192AD}"/>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33665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Key Point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One key point with icon</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7" y="2691245"/>
            <a:ext cx="11277599" cy="3016274"/>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Master text styles</a:t>
            </a:r>
          </a:p>
        </p:txBody>
      </p:sp>
      <p:sp>
        <p:nvSpPr>
          <p:cNvPr id="3" name="Picture Placeholder 9">
            <a:extLst>
              <a:ext uri="{FF2B5EF4-FFF2-40B4-BE49-F238E27FC236}">
                <a16:creationId xmlns:a16="http://schemas.microsoft.com/office/drawing/2014/main" id="{83FBDD53-352F-5F9B-CA49-DC44E13555F0}"/>
              </a:ext>
            </a:extLst>
          </p:cNvPr>
          <p:cNvSpPr>
            <a:spLocks noGrp="1"/>
          </p:cNvSpPr>
          <p:nvPr>
            <p:ph type="pic" sz="quarter" idx="15" hasCustomPrompt="1"/>
          </p:nvPr>
        </p:nvSpPr>
        <p:spPr>
          <a:xfrm>
            <a:off x="457197" y="1835141"/>
            <a:ext cx="698865" cy="699380"/>
          </a:xfrm>
          <a:prstGeom prst="rect">
            <a:avLst/>
          </a:prstGeom>
          <a:solidFill>
            <a:schemeClr val="bg1"/>
          </a:solidFill>
        </p:spPr>
        <p:txBody>
          <a:bodyPr lIns="0" bIns="548640" anchor="ctr" anchorCtr="0"/>
          <a:lstStyle>
            <a:lvl1pPr algn="ctr">
              <a:defRPr sz="1400">
                <a:solidFill>
                  <a:schemeClr val="tx1"/>
                </a:solidFill>
              </a:defRPr>
            </a:lvl1pPr>
          </a:lstStyle>
          <a:p>
            <a:r>
              <a:rPr lang="en-US"/>
              <a:t>Icon</a:t>
            </a:r>
          </a:p>
        </p:txBody>
      </p:sp>
      <p:pic>
        <p:nvPicPr>
          <p:cNvPr id="11" name="Graphic 10">
            <a:extLst>
              <a:ext uri="{FF2B5EF4-FFF2-40B4-BE49-F238E27FC236}">
                <a16:creationId xmlns:a16="http://schemas.microsoft.com/office/drawing/2014/main" id="{BEA0007A-7E68-FD4F-6D9B-90E41FA2D8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2" name="Straight Connector 11">
            <a:extLst>
              <a:ext uri="{FF2B5EF4-FFF2-40B4-BE49-F238E27FC236}">
                <a16:creationId xmlns:a16="http://schemas.microsoft.com/office/drawing/2014/main" id="{ABD15D5A-59E9-A700-2202-BB295C8563E9}"/>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D8B49B4F-A304-41AD-2BCA-C50421FC9C62}"/>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23716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Two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2688597"/>
            <a:ext cx="5570222" cy="3014527"/>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 styles</a:t>
            </a:r>
          </a:p>
        </p:txBody>
      </p:sp>
      <p:sp>
        <p:nvSpPr>
          <p:cNvPr id="3" name="Text Placeholder 7">
            <a:extLst>
              <a:ext uri="{FF2B5EF4-FFF2-40B4-BE49-F238E27FC236}">
                <a16:creationId xmlns:a16="http://schemas.microsoft.com/office/drawing/2014/main" id="{D6802556-83A6-B1F9-7E5A-9B6B8BDA5092}"/>
              </a:ext>
            </a:extLst>
          </p:cNvPr>
          <p:cNvSpPr>
            <a:spLocks noGrp="1"/>
          </p:cNvSpPr>
          <p:nvPr>
            <p:ph type="body" sz="quarter" idx="15" hasCustomPrompt="1"/>
          </p:nvPr>
        </p:nvSpPr>
        <p:spPr>
          <a:xfrm>
            <a:off x="6164576" y="2691245"/>
            <a:ext cx="5570221" cy="3023755"/>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 styles</a:t>
            </a:r>
          </a:p>
        </p:txBody>
      </p:sp>
      <p:sp>
        <p:nvSpPr>
          <p:cNvPr id="9" name="Picture Placeholder 9">
            <a:extLst>
              <a:ext uri="{FF2B5EF4-FFF2-40B4-BE49-F238E27FC236}">
                <a16:creationId xmlns:a16="http://schemas.microsoft.com/office/drawing/2014/main" id="{02862D30-F5D3-64E8-3380-081AD4D6DB60}"/>
              </a:ext>
            </a:extLst>
          </p:cNvPr>
          <p:cNvSpPr>
            <a:spLocks noGrp="1"/>
          </p:cNvSpPr>
          <p:nvPr>
            <p:ph type="pic" sz="quarter" idx="17" hasCustomPrompt="1"/>
          </p:nvPr>
        </p:nvSpPr>
        <p:spPr>
          <a:xfrm>
            <a:off x="457197" y="1835141"/>
            <a:ext cx="698865" cy="699380"/>
          </a:xfrm>
          <a:prstGeom prst="rect">
            <a:avLst/>
          </a:prstGeom>
          <a:noFill/>
        </p:spPr>
        <p:txBody>
          <a:bodyPr lIns="0" bIns="548640" anchor="ctr" anchorCtr="0"/>
          <a:lstStyle>
            <a:lvl1pPr algn="ctr">
              <a:defRPr sz="1400">
                <a:solidFill>
                  <a:schemeClr val="tx1"/>
                </a:solidFill>
              </a:defRPr>
            </a:lvl1pPr>
          </a:lstStyle>
          <a:p>
            <a:r>
              <a:rPr lang="en-US"/>
              <a:t>Icon</a:t>
            </a:r>
          </a:p>
        </p:txBody>
      </p:sp>
      <p:sp>
        <p:nvSpPr>
          <p:cNvPr id="10" name="Picture Placeholder 9">
            <a:extLst>
              <a:ext uri="{FF2B5EF4-FFF2-40B4-BE49-F238E27FC236}">
                <a16:creationId xmlns:a16="http://schemas.microsoft.com/office/drawing/2014/main" id="{1DF9AFF6-6275-390C-4F9A-6B08254C518B}"/>
              </a:ext>
            </a:extLst>
          </p:cNvPr>
          <p:cNvSpPr>
            <a:spLocks noGrp="1"/>
          </p:cNvSpPr>
          <p:nvPr>
            <p:ph type="pic" sz="quarter" idx="18" hasCustomPrompt="1"/>
          </p:nvPr>
        </p:nvSpPr>
        <p:spPr>
          <a:xfrm>
            <a:off x="6164576" y="1835141"/>
            <a:ext cx="698865" cy="699380"/>
          </a:xfrm>
          <a:prstGeom prst="rect">
            <a:avLst/>
          </a:prstGeom>
          <a:noFill/>
        </p:spPr>
        <p:txBody>
          <a:bodyPr lIns="0" bIns="548640" anchor="ctr" anchorCtr="0"/>
          <a:lstStyle>
            <a:lvl1pPr algn="ctr">
              <a:defRPr sz="1400">
                <a:solidFill>
                  <a:schemeClr val="tx1"/>
                </a:solidFill>
              </a:defRPr>
            </a:lvl1pPr>
          </a:lstStyle>
          <a:p>
            <a:r>
              <a:rPr lang="en-US"/>
              <a:t>Icon</a:t>
            </a:r>
          </a:p>
        </p:txBody>
      </p:sp>
      <p:pic>
        <p:nvPicPr>
          <p:cNvPr id="13" name="Graphic 12">
            <a:extLst>
              <a:ext uri="{FF2B5EF4-FFF2-40B4-BE49-F238E27FC236}">
                <a16:creationId xmlns:a16="http://schemas.microsoft.com/office/drawing/2014/main" id="{136DAB16-4456-B914-73F1-75E1EF5775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4" name="Straight Connector 13">
            <a:extLst>
              <a:ext uri="{FF2B5EF4-FFF2-40B4-BE49-F238E27FC236}">
                <a16:creationId xmlns:a16="http://schemas.microsoft.com/office/drawing/2014/main" id="{A5C0F133-4FFE-AF37-87C8-6274151E118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596D5229-1DC8-2BD4-C1FD-13DC202ACC57}"/>
              </a:ext>
            </a:extLst>
          </p:cNvPr>
          <p:cNvSpPr>
            <a:spLocks noGrp="1"/>
          </p:cNvSpPr>
          <p:nvPr>
            <p:ph type="body" sz="quarter" idx="19"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27476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Three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2688596"/>
            <a:ext cx="3662429" cy="3026403"/>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13" name="Text Placeholder 7">
            <a:extLst>
              <a:ext uri="{FF2B5EF4-FFF2-40B4-BE49-F238E27FC236}">
                <a16:creationId xmlns:a16="http://schemas.microsoft.com/office/drawing/2014/main" id="{64A21615-0E9D-08B0-9FCF-E971CB5B6B43}"/>
              </a:ext>
            </a:extLst>
          </p:cNvPr>
          <p:cNvSpPr>
            <a:spLocks noGrp="1"/>
          </p:cNvSpPr>
          <p:nvPr>
            <p:ph type="body" sz="quarter" idx="14"/>
          </p:nvPr>
        </p:nvSpPr>
        <p:spPr>
          <a:xfrm>
            <a:off x="4264785" y="2688596"/>
            <a:ext cx="3662429" cy="3026403"/>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14" name="Text Placeholder 7">
            <a:extLst>
              <a:ext uri="{FF2B5EF4-FFF2-40B4-BE49-F238E27FC236}">
                <a16:creationId xmlns:a16="http://schemas.microsoft.com/office/drawing/2014/main" id="{0014211C-C3D7-C74F-DDC5-2B37CD2D0B32}"/>
              </a:ext>
            </a:extLst>
          </p:cNvPr>
          <p:cNvSpPr>
            <a:spLocks noGrp="1"/>
          </p:cNvSpPr>
          <p:nvPr>
            <p:ph type="body" sz="quarter" idx="15"/>
          </p:nvPr>
        </p:nvSpPr>
        <p:spPr>
          <a:xfrm>
            <a:off x="8072371" y="2688596"/>
            <a:ext cx="3662429" cy="3026403"/>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7" name="Picture Placeholder 9">
            <a:extLst>
              <a:ext uri="{FF2B5EF4-FFF2-40B4-BE49-F238E27FC236}">
                <a16:creationId xmlns:a16="http://schemas.microsoft.com/office/drawing/2014/main" id="{4B120F6F-7C6F-7716-DB1A-93DAA36DD47C}"/>
              </a:ext>
            </a:extLst>
          </p:cNvPr>
          <p:cNvSpPr>
            <a:spLocks noGrp="1"/>
          </p:cNvSpPr>
          <p:nvPr>
            <p:ph type="pic" sz="quarter" idx="17" hasCustomPrompt="1"/>
          </p:nvPr>
        </p:nvSpPr>
        <p:spPr>
          <a:xfrm>
            <a:off x="457197" y="1835141"/>
            <a:ext cx="698865" cy="699380"/>
          </a:xfrm>
          <a:prstGeom prst="rect">
            <a:avLst/>
          </a:prstGeom>
          <a:noFill/>
        </p:spPr>
        <p:txBody>
          <a:bodyPr lIns="0" bIns="548640" anchor="ctr" anchorCtr="0"/>
          <a:lstStyle>
            <a:lvl1pPr algn="ctr">
              <a:defRPr sz="1400">
                <a:solidFill>
                  <a:schemeClr val="tx1"/>
                </a:solidFill>
              </a:defRPr>
            </a:lvl1pPr>
          </a:lstStyle>
          <a:p>
            <a:r>
              <a:rPr lang="en-US"/>
              <a:t>Icon</a:t>
            </a:r>
          </a:p>
        </p:txBody>
      </p:sp>
      <p:sp>
        <p:nvSpPr>
          <p:cNvPr id="9" name="Picture Placeholder 9">
            <a:extLst>
              <a:ext uri="{FF2B5EF4-FFF2-40B4-BE49-F238E27FC236}">
                <a16:creationId xmlns:a16="http://schemas.microsoft.com/office/drawing/2014/main" id="{8A9F117D-135B-064B-1E2F-E5C93C2D8A6D}"/>
              </a:ext>
            </a:extLst>
          </p:cNvPr>
          <p:cNvSpPr>
            <a:spLocks noGrp="1"/>
          </p:cNvSpPr>
          <p:nvPr>
            <p:ph type="pic" sz="quarter" idx="18" hasCustomPrompt="1"/>
          </p:nvPr>
        </p:nvSpPr>
        <p:spPr>
          <a:xfrm>
            <a:off x="4264785" y="1835141"/>
            <a:ext cx="698865" cy="699380"/>
          </a:xfrm>
          <a:prstGeom prst="rect">
            <a:avLst/>
          </a:prstGeom>
          <a:noFill/>
        </p:spPr>
        <p:txBody>
          <a:bodyPr lIns="0" bIns="548640" anchor="ctr" anchorCtr="0"/>
          <a:lstStyle>
            <a:lvl1pPr algn="ctr">
              <a:defRPr sz="1400">
                <a:solidFill>
                  <a:schemeClr val="tx1"/>
                </a:solidFill>
              </a:defRPr>
            </a:lvl1pPr>
          </a:lstStyle>
          <a:p>
            <a:r>
              <a:rPr lang="en-US"/>
              <a:t>Icon</a:t>
            </a:r>
          </a:p>
        </p:txBody>
      </p:sp>
      <p:sp>
        <p:nvSpPr>
          <p:cNvPr id="10" name="Picture Placeholder 9">
            <a:extLst>
              <a:ext uri="{FF2B5EF4-FFF2-40B4-BE49-F238E27FC236}">
                <a16:creationId xmlns:a16="http://schemas.microsoft.com/office/drawing/2014/main" id="{9E54A74A-A97F-C94A-9940-6C4907675C6E}"/>
              </a:ext>
            </a:extLst>
          </p:cNvPr>
          <p:cNvSpPr>
            <a:spLocks noGrp="1"/>
          </p:cNvSpPr>
          <p:nvPr>
            <p:ph type="pic" sz="quarter" idx="19" hasCustomPrompt="1"/>
          </p:nvPr>
        </p:nvSpPr>
        <p:spPr>
          <a:xfrm>
            <a:off x="8072371" y="1835141"/>
            <a:ext cx="698865" cy="699380"/>
          </a:xfrm>
          <a:prstGeom prst="rect">
            <a:avLst/>
          </a:prstGeom>
          <a:noFill/>
        </p:spPr>
        <p:txBody>
          <a:bodyPr lIns="0" bIns="548640" anchor="ctr" anchorCtr="0"/>
          <a:lstStyle>
            <a:lvl1pPr algn="ctr">
              <a:defRPr sz="1400">
                <a:solidFill>
                  <a:schemeClr val="tx1"/>
                </a:solidFill>
              </a:defRPr>
            </a:lvl1pPr>
          </a:lstStyle>
          <a:p>
            <a:r>
              <a:rPr lang="en-US"/>
              <a:t>Icon</a:t>
            </a:r>
          </a:p>
        </p:txBody>
      </p:sp>
      <p:pic>
        <p:nvPicPr>
          <p:cNvPr id="15" name="Graphic 14">
            <a:extLst>
              <a:ext uri="{FF2B5EF4-FFF2-40B4-BE49-F238E27FC236}">
                <a16:creationId xmlns:a16="http://schemas.microsoft.com/office/drawing/2014/main" id="{E8551BB4-CA6B-4D73-7FF7-0CE527B953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6" name="Straight Connector 15">
            <a:extLst>
              <a:ext uri="{FF2B5EF4-FFF2-40B4-BE49-F238E27FC236}">
                <a16:creationId xmlns:a16="http://schemas.microsoft.com/office/drawing/2014/main" id="{77BC7D8A-66FC-0C8A-F57A-39409FE169FF}"/>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 Placeholder 8">
            <a:extLst>
              <a:ext uri="{FF2B5EF4-FFF2-40B4-BE49-F238E27FC236}">
                <a16:creationId xmlns:a16="http://schemas.microsoft.com/office/drawing/2014/main" id="{748335A5-CD97-BEBD-3CD0-F607EE2FEE05}"/>
              </a:ext>
            </a:extLst>
          </p:cNvPr>
          <p:cNvSpPr>
            <a:spLocks noGrp="1"/>
          </p:cNvSpPr>
          <p:nvPr>
            <p:ph type="body" sz="quarter" idx="20"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414534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Four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2492020"/>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13" name="Text Placeholder 7">
            <a:extLst>
              <a:ext uri="{FF2B5EF4-FFF2-40B4-BE49-F238E27FC236}">
                <a16:creationId xmlns:a16="http://schemas.microsoft.com/office/drawing/2014/main" id="{4ECEE907-9459-0A40-C34A-C7A9D668ADA8}"/>
              </a:ext>
            </a:extLst>
          </p:cNvPr>
          <p:cNvSpPr>
            <a:spLocks noGrp="1"/>
          </p:cNvSpPr>
          <p:nvPr>
            <p:ph type="body" sz="quarter" idx="18"/>
          </p:nvPr>
        </p:nvSpPr>
        <p:spPr>
          <a:xfrm>
            <a:off x="6164576" y="2492020"/>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14" name="Text Placeholder 7">
            <a:extLst>
              <a:ext uri="{FF2B5EF4-FFF2-40B4-BE49-F238E27FC236}">
                <a16:creationId xmlns:a16="http://schemas.microsoft.com/office/drawing/2014/main" id="{BBA096EB-046F-E401-2930-4AFEBA047428}"/>
              </a:ext>
            </a:extLst>
          </p:cNvPr>
          <p:cNvSpPr>
            <a:spLocks noGrp="1"/>
          </p:cNvSpPr>
          <p:nvPr>
            <p:ph type="body" sz="quarter" idx="19"/>
          </p:nvPr>
        </p:nvSpPr>
        <p:spPr>
          <a:xfrm>
            <a:off x="457198" y="4589663"/>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p:nvPr>
        </p:nvSpPr>
        <p:spPr>
          <a:xfrm>
            <a:off x="6164576" y="4589663"/>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 styles</a:t>
            </a:r>
          </a:p>
        </p:txBody>
      </p:sp>
      <p:sp>
        <p:nvSpPr>
          <p:cNvPr id="7" name="Picture Placeholder 9">
            <a:extLst>
              <a:ext uri="{FF2B5EF4-FFF2-40B4-BE49-F238E27FC236}">
                <a16:creationId xmlns:a16="http://schemas.microsoft.com/office/drawing/2014/main" id="{00A4AC8E-F8DC-72BB-45B0-F21DCA847AE2}"/>
              </a:ext>
            </a:extLst>
          </p:cNvPr>
          <p:cNvSpPr>
            <a:spLocks noGrp="1"/>
          </p:cNvSpPr>
          <p:nvPr>
            <p:ph type="pic" sz="quarter" idx="17" hasCustomPrompt="1"/>
          </p:nvPr>
        </p:nvSpPr>
        <p:spPr>
          <a:xfrm>
            <a:off x="457198" y="1835141"/>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9" name="Picture Placeholder 9">
            <a:extLst>
              <a:ext uri="{FF2B5EF4-FFF2-40B4-BE49-F238E27FC236}">
                <a16:creationId xmlns:a16="http://schemas.microsoft.com/office/drawing/2014/main" id="{525E0BC9-A63D-347C-9E72-01FE31B3EEBD}"/>
              </a:ext>
            </a:extLst>
          </p:cNvPr>
          <p:cNvSpPr>
            <a:spLocks noGrp="1"/>
          </p:cNvSpPr>
          <p:nvPr>
            <p:ph type="pic" sz="quarter" idx="21" hasCustomPrompt="1"/>
          </p:nvPr>
        </p:nvSpPr>
        <p:spPr>
          <a:xfrm>
            <a:off x="6164577" y="1835141"/>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10" name="Picture Placeholder 9">
            <a:extLst>
              <a:ext uri="{FF2B5EF4-FFF2-40B4-BE49-F238E27FC236}">
                <a16:creationId xmlns:a16="http://schemas.microsoft.com/office/drawing/2014/main" id="{0A728221-7755-BA4B-B6E8-5D65B5C18182}"/>
              </a:ext>
            </a:extLst>
          </p:cNvPr>
          <p:cNvSpPr>
            <a:spLocks noGrp="1"/>
          </p:cNvSpPr>
          <p:nvPr>
            <p:ph type="pic" sz="quarter" idx="22" hasCustomPrompt="1"/>
          </p:nvPr>
        </p:nvSpPr>
        <p:spPr>
          <a:xfrm>
            <a:off x="457198" y="3950933"/>
            <a:ext cx="489896" cy="490257"/>
          </a:xfrm>
          <a:prstGeom prst="rect">
            <a:avLst/>
          </a:prstGeom>
          <a:noFill/>
        </p:spPr>
        <p:txBody>
          <a:bodyPr vert="horz" lIns="0" tIns="0" rIns="0" bIns="91440" rtlCol="0" anchor="ctr" anchorCtr="0">
            <a:noAutofit/>
          </a:bodyPr>
          <a:lstStyle>
            <a:lvl1pPr>
              <a:defRPr lang="en-US" sz="1000" dirty="0">
                <a:solidFill>
                  <a:schemeClr val="tx1"/>
                </a:solidFill>
              </a:defRPr>
            </a:lvl1pPr>
          </a:lstStyle>
          <a:p>
            <a:pPr lvl="0" algn="ctr"/>
            <a:r>
              <a:rPr lang="en-US"/>
              <a:t>Icon</a:t>
            </a:r>
          </a:p>
        </p:txBody>
      </p:sp>
      <p:sp>
        <p:nvSpPr>
          <p:cNvPr id="11" name="Picture Placeholder 9">
            <a:extLst>
              <a:ext uri="{FF2B5EF4-FFF2-40B4-BE49-F238E27FC236}">
                <a16:creationId xmlns:a16="http://schemas.microsoft.com/office/drawing/2014/main" id="{204EF673-C49D-9541-679B-EEEF4F69E683}"/>
              </a:ext>
            </a:extLst>
          </p:cNvPr>
          <p:cNvSpPr>
            <a:spLocks noGrp="1"/>
          </p:cNvSpPr>
          <p:nvPr>
            <p:ph type="pic" sz="quarter" idx="23" hasCustomPrompt="1"/>
          </p:nvPr>
        </p:nvSpPr>
        <p:spPr>
          <a:xfrm>
            <a:off x="6164577" y="3950933"/>
            <a:ext cx="489896" cy="490257"/>
          </a:xfrm>
          <a:prstGeom prst="rect">
            <a:avLst/>
          </a:prstGeom>
          <a:noFill/>
        </p:spPr>
        <p:txBody>
          <a:bodyPr vert="horz" lIns="0" tIns="0" rIns="0" bIns="91440" rtlCol="0" anchor="ctr" anchorCtr="0">
            <a:noAutofit/>
          </a:bodyPr>
          <a:lstStyle>
            <a:lvl1pPr>
              <a:defRPr lang="en-US" sz="1000" dirty="0">
                <a:solidFill>
                  <a:schemeClr val="tx1"/>
                </a:solidFill>
              </a:defRPr>
            </a:lvl1pPr>
          </a:lstStyle>
          <a:p>
            <a:pPr lvl="0" algn="ctr"/>
            <a:r>
              <a:rPr lang="en-US"/>
              <a:t>Icon</a:t>
            </a:r>
          </a:p>
        </p:txBody>
      </p:sp>
      <p:pic>
        <p:nvPicPr>
          <p:cNvPr id="17" name="Graphic 16">
            <a:extLst>
              <a:ext uri="{FF2B5EF4-FFF2-40B4-BE49-F238E27FC236}">
                <a16:creationId xmlns:a16="http://schemas.microsoft.com/office/drawing/2014/main" id="{93B013E1-C31D-608E-7CDF-CC7F7C3416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8" name="Straight Connector 17">
            <a:extLst>
              <a:ext uri="{FF2B5EF4-FFF2-40B4-BE49-F238E27FC236}">
                <a16:creationId xmlns:a16="http://schemas.microsoft.com/office/drawing/2014/main" id="{6BA435AD-C95D-6454-04C9-B49BD38E76B2}"/>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 Placeholder 8">
            <a:extLst>
              <a:ext uri="{FF2B5EF4-FFF2-40B4-BE49-F238E27FC236}">
                <a16:creationId xmlns:a16="http://schemas.microsoft.com/office/drawing/2014/main" id="{68C0F7A0-6B86-4116-35B1-16E38DE78A0C}"/>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30023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Six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p:nvPr>
        </p:nvSpPr>
        <p:spPr>
          <a:xfrm>
            <a:off x="457198" y="4589663"/>
            <a:ext cx="3662429"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24" name="Text Placeholder 7">
            <a:extLst>
              <a:ext uri="{FF2B5EF4-FFF2-40B4-BE49-F238E27FC236}">
                <a16:creationId xmlns:a16="http://schemas.microsoft.com/office/drawing/2014/main" id="{59589FCB-4404-69FC-B816-FA536B0F0350}"/>
              </a:ext>
            </a:extLst>
          </p:cNvPr>
          <p:cNvSpPr>
            <a:spLocks noGrp="1"/>
          </p:cNvSpPr>
          <p:nvPr>
            <p:ph type="body" sz="quarter" idx="21"/>
          </p:nvPr>
        </p:nvSpPr>
        <p:spPr>
          <a:xfrm>
            <a:off x="4264786" y="4589663"/>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25" name="Text Placeholder 7">
            <a:extLst>
              <a:ext uri="{FF2B5EF4-FFF2-40B4-BE49-F238E27FC236}">
                <a16:creationId xmlns:a16="http://schemas.microsoft.com/office/drawing/2014/main" id="{E9CA2A1D-2B40-FF11-BB55-9F9B3FABD8BB}"/>
              </a:ext>
            </a:extLst>
          </p:cNvPr>
          <p:cNvSpPr>
            <a:spLocks noGrp="1"/>
          </p:cNvSpPr>
          <p:nvPr>
            <p:ph type="body" sz="quarter" idx="22"/>
          </p:nvPr>
        </p:nvSpPr>
        <p:spPr>
          <a:xfrm>
            <a:off x="8072372" y="4589663"/>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17" name="Text Placeholder 7">
            <a:extLst>
              <a:ext uri="{FF2B5EF4-FFF2-40B4-BE49-F238E27FC236}">
                <a16:creationId xmlns:a16="http://schemas.microsoft.com/office/drawing/2014/main" id="{89A6891C-9FC4-BE7A-C7DE-8208843E627E}"/>
              </a:ext>
            </a:extLst>
          </p:cNvPr>
          <p:cNvSpPr>
            <a:spLocks noGrp="1"/>
          </p:cNvSpPr>
          <p:nvPr>
            <p:ph type="body" sz="quarter" idx="23"/>
          </p:nvPr>
        </p:nvSpPr>
        <p:spPr>
          <a:xfrm>
            <a:off x="457198" y="2492020"/>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18" name="Picture Placeholder 9">
            <a:extLst>
              <a:ext uri="{FF2B5EF4-FFF2-40B4-BE49-F238E27FC236}">
                <a16:creationId xmlns:a16="http://schemas.microsoft.com/office/drawing/2014/main" id="{CFF38BC6-556B-1971-4802-E37936CC20A6}"/>
              </a:ext>
            </a:extLst>
          </p:cNvPr>
          <p:cNvSpPr>
            <a:spLocks noGrp="1"/>
          </p:cNvSpPr>
          <p:nvPr>
            <p:ph type="pic" sz="quarter" idx="17" hasCustomPrompt="1"/>
          </p:nvPr>
        </p:nvSpPr>
        <p:spPr>
          <a:xfrm>
            <a:off x="457198" y="1835141"/>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19" name="Text Placeholder 7">
            <a:extLst>
              <a:ext uri="{FF2B5EF4-FFF2-40B4-BE49-F238E27FC236}">
                <a16:creationId xmlns:a16="http://schemas.microsoft.com/office/drawing/2014/main" id="{EAAD7883-D51E-DC74-2E53-D506660793DE}"/>
              </a:ext>
            </a:extLst>
          </p:cNvPr>
          <p:cNvSpPr>
            <a:spLocks noGrp="1"/>
          </p:cNvSpPr>
          <p:nvPr>
            <p:ph type="body" sz="quarter" idx="24"/>
          </p:nvPr>
        </p:nvSpPr>
        <p:spPr>
          <a:xfrm>
            <a:off x="4264786" y="2492020"/>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20" name="Text Placeholder 7">
            <a:extLst>
              <a:ext uri="{FF2B5EF4-FFF2-40B4-BE49-F238E27FC236}">
                <a16:creationId xmlns:a16="http://schemas.microsoft.com/office/drawing/2014/main" id="{A5C6EEB9-1C62-F13C-0AFA-683F018CB820}"/>
              </a:ext>
            </a:extLst>
          </p:cNvPr>
          <p:cNvSpPr>
            <a:spLocks noGrp="1"/>
          </p:cNvSpPr>
          <p:nvPr>
            <p:ph type="body" sz="quarter" idx="25"/>
          </p:nvPr>
        </p:nvSpPr>
        <p:spPr>
          <a:xfrm>
            <a:off x="8072372" y="2492020"/>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a:t>Click to edit Master text</a:t>
            </a:r>
          </a:p>
        </p:txBody>
      </p:sp>
      <p:sp>
        <p:nvSpPr>
          <p:cNvPr id="22" name="Picture Placeholder 9">
            <a:extLst>
              <a:ext uri="{FF2B5EF4-FFF2-40B4-BE49-F238E27FC236}">
                <a16:creationId xmlns:a16="http://schemas.microsoft.com/office/drawing/2014/main" id="{AF1349E6-4F00-57DA-D8D2-F4991A1FB45E}"/>
              </a:ext>
            </a:extLst>
          </p:cNvPr>
          <p:cNvSpPr>
            <a:spLocks noGrp="1"/>
          </p:cNvSpPr>
          <p:nvPr>
            <p:ph type="pic" sz="quarter" idx="26" hasCustomPrompt="1"/>
          </p:nvPr>
        </p:nvSpPr>
        <p:spPr>
          <a:xfrm>
            <a:off x="4262282" y="1835141"/>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23" name="Picture Placeholder 9">
            <a:extLst>
              <a:ext uri="{FF2B5EF4-FFF2-40B4-BE49-F238E27FC236}">
                <a16:creationId xmlns:a16="http://schemas.microsoft.com/office/drawing/2014/main" id="{80B49674-07F3-064D-0728-F86D96B6C49E}"/>
              </a:ext>
            </a:extLst>
          </p:cNvPr>
          <p:cNvSpPr>
            <a:spLocks noGrp="1"/>
          </p:cNvSpPr>
          <p:nvPr>
            <p:ph type="pic" sz="quarter" idx="27" hasCustomPrompt="1"/>
          </p:nvPr>
        </p:nvSpPr>
        <p:spPr>
          <a:xfrm>
            <a:off x="8067366" y="1835141"/>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26" name="Picture Placeholder 9">
            <a:extLst>
              <a:ext uri="{FF2B5EF4-FFF2-40B4-BE49-F238E27FC236}">
                <a16:creationId xmlns:a16="http://schemas.microsoft.com/office/drawing/2014/main" id="{CD4EA1D5-3C43-03C1-47F0-F0362FB567EF}"/>
              </a:ext>
            </a:extLst>
          </p:cNvPr>
          <p:cNvSpPr>
            <a:spLocks noGrp="1"/>
          </p:cNvSpPr>
          <p:nvPr>
            <p:ph type="pic" sz="quarter" idx="28" hasCustomPrompt="1"/>
          </p:nvPr>
        </p:nvSpPr>
        <p:spPr>
          <a:xfrm>
            <a:off x="457198" y="3950178"/>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27" name="Picture Placeholder 9">
            <a:extLst>
              <a:ext uri="{FF2B5EF4-FFF2-40B4-BE49-F238E27FC236}">
                <a16:creationId xmlns:a16="http://schemas.microsoft.com/office/drawing/2014/main" id="{CD63A449-498C-0A76-0124-2A048AA40C41}"/>
              </a:ext>
            </a:extLst>
          </p:cNvPr>
          <p:cNvSpPr>
            <a:spLocks noGrp="1"/>
          </p:cNvSpPr>
          <p:nvPr>
            <p:ph type="pic" sz="quarter" idx="29" hasCustomPrompt="1"/>
          </p:nvPr>
        </p:nvSpPr>
        <p:spPr>
          <a:xfrm>
            <a:off x="4262282" y="3950178"/>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sp>
        <p:nvSpPr>
          <p:cNvPr id="28" name="Picture Placeholder 9">
            <a:extLst>
              <a:ext uri="{FF2B5EF4-FFF2-40B4-BE49-F238E27FC236}">
                <a16:creationId xmlns:a16="http://schemas.microsoft.com/office/drawing/2014/main" id="{2799FB56-6BD4-424F-CA41-96F452CED5FE}"/>
              </a:ext>
            </a:extLst>
          </p:cNvPr>
          <p:cNvSpPr>
            <a:spLocks noGrp="1"/>
          </p:cNvSpPr>
          <p:nvPr>
            <p:ph type="pic" sz="quarter" idx="30" hasCustomPrompt="1"/>
          </p:nvPr>
        </p:nvSpPr>
        <p:spPr>
          <a:xfrm>
            <a:off x="8067366" y="3950178"/>
            <a:ext cx="489896" cy="490257"/>
          </a:xfrm>
          <a:prstGeom prst="rect">
            <a:avLst/>
          </a:prstGeom>
          <a:noFill/>
        </p:spPr>
        <p:txBody>
          <a:bodyPr lIns="0" bIns="91440" anchor="ctr" anchorCtr="0"/>
          <a:lstStyle>
            <a:lvl1pPr algn="ctr">
              <a:defRPr sz="1000">
                <a:solidFill>
                  <a:schemeClr val="tx1"/>
                </a:solidFill>
              </a:defRPr>
            </a:lvl1pPr>
          </a:lstStyle>
          <a:p>
            <a:r>
              <a:rPr lang="en-US"/>
              <a:t>Icon</a:t>
            </a:r>
          </a:p>
        </p:txBody>
      </p:sp>
      <p:pic>
        <p:nvPicPr>
          <p:cNvPr id="9" name="Graphic 8">
            <a:extLst>
              <a:ext uri="{FF2B5EF4-FFF2-40B4-BE49-F238E27FC236}">
                <a16:creationId xmlns:a16="http://schemas.microsoft.com/office/drawing/2014/main" id="{58175ACC-3D85-CB68-2C72-2C3AE51A7B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0" name="Straight Connector 9">
            <a:extLst>
              <a:ext uri="{FF2B5EF4-FFF2-40B4-BE49-F238E27FC236}">
                <a16:creationId xmlns:a16="http://schemas.microsoft.com/office/drawing/2014/main" id="{CD294429-F1D2-6620-1046-0A192A369E3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 Placeholder 8">
            <a:extLst>
              <a:ext uri="{FF2B5EF4-FFF2-40B4-BE49-F238E27FC236}">
                <a16:creationId xmlns:a16="http://schemas.microsoft.com/office/drawing/2014/main" id="{099E98CE-BAEF-9C88-26FE-3E86B1A005F9}"/>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245786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Point + Photo">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5852160" tIns="0" rIns="0" bIns="0" rtlCol="0" anchor="ctr" anchorCtr="1">
            <a:noAutofit/>
          </a:bodyPr>
          <a:lstStyle>
            <a:lvl1pPr>
              <a:defRPr lang="en-US" dirty="0"/>
            </a:lvl1pPr>
          </a:lstStyle>
          <a:p>
            <a:pPr lvl="0" algn="r"/>
            <a:r>
              <a:rPr lang="en-US"/>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600364"/>
            <a:ext cx="5638796" cy="5253711"/>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 styles</a:t>
            </a:r>
          </a:p>
        </p:txBody>
      </p:sp>
      <p:sp>
        <p:nvSpPr>
          <p:cNvPr id="3" name="Text Placeholder 8">
            <a:extLst>
              <a:ext uri="{FF2B5EF4-FFF2-40B4-BE49-F238E27FC236}">
                <a16:creationId xmlns:a16="http://schemas.microsoft.com/office/drawing/2014/main" id="{BE636C7F-6C1F-34D8-F9C1-B312770E57A1}"/>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418218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er Photo">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F486D85-2584-EF2D-BDAD-506AFAF80FC9}"/>
              </a:ext>
            </a:extLst>
          </p:cNvPr>
          <p:cNvSpPr>
            <a:spLocks noGrp="1"/>
          </p:cNvSpPr>
          <p:nvPr>
            <p:ph type="pic" sz="quarter" idx="13" hasCustomPrompt="1"/>
          </p:nvPr>
        </p:nvSpPr>
        <p:spPr>
          <a:xfrm>
            <a:off x="0" y="0"/>
            <a:ext cx="12192000" cy="6858000"/>
          </a:xfrm>
          <a:solidFill>
            <a:schemeClr val="bg1">
              <a:lumMod val="75000"/>
            </a:schemeClr>
          </a:solidFill>
        </p:spPr>
        <p:txBody>
          <a:bodyPr bIns="1828800" anchor="ctr" anchorCtr="0"/>
          <a:lstStyle>
            <a:lvl1pPr algn="ctr">
              <a:defRPr/>
            </a:lvl1pPr>
          </a:lstStyle>
          <a:p>
            <a:r>
              <a:rPr lang="en-US" dirty="0"/>
              <a:t>Insert background picture</a:t>
            </a:r>
          </a:p>
        </p:txBody>
      </p:sp>
      <p:sp>
        <p:nvSpPr>
          <p:cNvPr id="10" name="Text Placeholder 13">
            <a:extLst>
              <a:ext uri="{FF2B5EF4-FFF2-40B4-BE49-F238E27FC236}">
                <a16:creationId xmlns:a16="http://schemas.microsoft.com/office/drawing/2014/main" id="{2E1102E3-0326-B460-C2D3-E90E058FCAF6}"/>
              </a:ext>
            </a:extLst>
          </p:cNvPr>
          <p:cNvSpPr>
            <a:spLocks noGrp="1"/>
          </p:cNvSpPr>
          <p:nvPr>
            <p:ph type="body" sz="quarter" idx="20"/>
          </p:nvPr>
        </p:nvSpPr>
        <p:spPr>
          <a:xfrm>
            <a:off x="0" y="1106905"/>
            <a:ext cx="12192000" cy="5756901"/>
          </a:xfrm>
          <a:prstGeom prst="rect">
            <a:avLst/>
          </a:prstGeom>
          <a:gradFill>
            <a:gsLst>
              <a:gs pos="0">
                <a:schemeClr val="tx1">
                  <a:alpha val="0"/>
                </a:schemeClr>
              </a:gs>
              <a:gs pos="99000">
                <a:schemeClr val="tx1">
                  <a:alpha val="25108"/>
                </a:schemeClr>
              </a:gs>
            </a:gsLst>
            <a:lin ang="5400000" scaled="1"/>
          </a:gradFill>
        </p:spPr>
        <p:txBody>
          <a:bodyPr vert="horz" lIns="0" tIns="0" rIns="0" bIns="0" rtlCol="0">
            <a:noAutofit/>
          </a:bodyPr>
          <a:lstStyle>
            <a:lvl1pPr>
              <a:defRPr lang="en-US" sz="100" dirty="0">
                <a:solidFill>
                  <a:schemeClr val="tx1">
                    <a:alpha val="0"/>
                  </a:schemeClr>
                </a:solidFill>
              </a:defRPr>
            </a:lvl1pPr>
          </a:lstStyle>
          <a:p>
            <a:pPr lvl="0"/>
            <a:endParaRPr lang="en-US" dirty="0"/>
          </a:p>
        </p:txBody>
      </p:sp>
      <p:sp>
        <p:nvSpPr>
          <p:cNvPr id="4" name="Footer Placeholder 4">
            <a:extLst>
              <a:ext uri="{FF2B5EF4-FFF2-40B4-BE49-F238E27FC236}">
                <a16:creationId xmlns:a16="http://schemas.microsoft.com/office/drawing/2014/main" id="{4B0A8120-E747-D9FB-08D1-369D9EEB7EA1}"/>
              </a:ext>
            </a:extLst>
          </p:cNvPr>
          <p:cNvSpPr>
            <a:spLocks noGrp="1"/>
          </p:cNvSpPr>
          <p:nvPr>
            <p:ph type="ftr" sz="quarter" idx="11"/>
          </p:nvPr>
        </p:nvSpPr>
        <p:spPr>
          <a:xfrm>
            <a:off x="914399" y="6354482"/>
            <a:ext cx="8585792" cy="182880"/>
          </a:xfrm>
        </p:spPr>
        <p:txBody>
          <a:bodyPr/>
          <a:lstStyle>
            <a:lvl1pPr>
              <a:defRPr b="0" i="0">
                <a:solidFill>
                  <a:schemeClr val="bg1"/>
                </a:solidFill>
                <a:latin typeface="Arial" panose="020B0604020202020204" pitchFamily="34" charset="0"/>
              </a:defRPr>
            </a:lvl1pPr>
          </a:lstStyle>
          <a:p>
            <a:endParaRPr lang="en-US" dirty="0"/>
          </a:p>
        </p:txBody>
      </p:sp>
      <p:sp>
        <p:nvSpPr>
          <p:cNvPr id="5" name="Slide Number Placeholder 5">
            <a:extLst>
              <a:ext uri="{FF2B5EF4-FFF2-40B4-BE49-F238E27FC236}">
                <a16:creationId xmlns:a16="http://schemas.microsoft.com/office/drawing/2014/main" id="{682B40BE-A358-7AB0-1EA8-A5AA2361EA2C}"/>
              </a:ext>
            </a:extLst>
          </p:cNvPr>
          <p:cNvSpPr>
            <a:spLocks noGrp="1"/>
          </p:cNvSpPr>
          <p:nvPr>
            <p:ph type="sldNum" sz="quarter" idx="12"/>
          </p:nvPr>
        </p:nvSpPr>
        <p:spPr>
          <a:xfrm>
            <a:off x="457199" y="6354484"/>
            <a:ext cx="457200" cy="182880"/>
          </a:xfrm>
        </p:spPr>
        <p:txBody>
          <a:bodyPr/>
          <a:lstStyle>
            <a:lvl1pPr>
              <a:defRPr>
                <a:solidFill>
                  <a:schemeClr val="bg1"/>
                </a:solidFill>
              </a:defRPr>
            </a:lvl1pPr>
          </a:lstStyle>
          <a:p>
            <a:fld id="{1AD59F8F-821C-794D-AFBA-1518A32149B9}" type="slidenum">
              <a:rPr lang="en-US" smtClean="0"/>
              <a:pPr/>
              <a:t>‹#›</a:t>
            </a:fld>
            <a:endParaRPr lang="en-US" dirty="0"/>
          </a:p>
        </p:txBody>
      </p:sp>
      <p:sp>
        <p:nvSpPr>
          <p:cNvPr id="9" name="Text Placeholder 9">
            <a:extLst>
              <a:ext uri="{FF2B5EF4-FFF2-40B4-BE49-F238E27FC236}">
                <a16:creationId xmlns:a16="http://schemas.microsoft.com/office/drawing/2014/main" id="{4189F3E9-43C1-2563-4C99-A24833FF6C10}"/>
              </a:ext>
            </a:extLst>
          </p:cNvPr>
          <p:cNvSpPr>
            <a:spLocks noGrp="1"/>
          </p:cNvSpPr>
          <p:nvPr>
            <p:ph type="body" sz="quarter" idx="21"/>
          </p:nvPr>
        </p:nvSpPr>
        <p:spPr>
          <a:xfrm rot="10800000" flipV="1">
            <a:off x="457198" y="354460"/>
            <a:ext cx="11274552" cy="27432"/>
          </a:xfrm>
          <a:custGeom>
            <a:avLst/>
            <a:gdLst>
              <a:gd name="connsiteX0" fmla="*/ 9272016 w 9272016"/>
              <a:gd name="connsiteY0" fmla="*/ 0 h 27432"/>
              <a:gd name="connsiteX1" fmla="*/ 0 w 9272016"/>
              <a:gd name="connsiteY1" fmla="*/ 0 h 27432"/>
              <a:gd name="connsiteX2" fmla="*/ 0 w 9272016"/>
              <a:gd name="connsiteY2" fmla="*/ 27432 h 27432"/>
              <a:gd name="connsiteX3" fmla="*/ 9272016 w 9272016"/>
              <a:gd name="connsiteY3" fmla="*/ 27432 h 27432"/>
            </a:gdLst>
            <a:ahLst/>
            <a:cxnLst>
              <a:cxn ang="0">
                <a:pos x="connsiteX0" y="connsiteY0"/>
              </a:cxn>
              <a:cxn ang="0">
                <a:pos x="connsiteX1" y="connsiteY1"/>
              </a:cxn>
              <a:cxn ang="0">
                <a:pos x="connsiteX2" y="connsiteY2"/>
              </a:cxn>
              <a:cxn ang="0">
                <a:pos x="connsiteX3" y="connsiteY3"/>
              </a:cxn>
            </a:cxnLst>
            <a:rect l="l" t="t" r="r" b="b"/>
            <a:pathLst>
              <a:path w="9272016" h="27432">
                <a:moveTo>
                  <a:pt x="9272016" y="0"/>
                </a:moveTo>
                <a:lnTo>
                  <a:pt x="0" y="0"/>
                </a:lnTo>
                <a:lnTo>
                  <a:pt x="0" y="27432"/>
                </a:lnTo>
                <a:lnTo>
                  <a:pt x="9272016" y="27432"/>
                </a:ln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11" name="Text Placeholder 8">
            <a:extLst>
              <a:ext uri="{FF2B5EF4-FFF2-40B4-BE49-F238E27FC236}">
                <a16:creationId xmlns:a16="http://schemas.microsoft.com/office/drawing/2014/main" id="{B90D0D49-530F-0BD7-A5F9-835582DC67DA}"/>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16" name="Title 1">
            <a:extLst>
              <a:ext uri="{FF2B5EF4-FFF2-40B4-BE49-F238E27FC236}">
                <a16:creationId xmlns:a16="http://schemas.microsoft.com/office/drawing/2014/main" id="{8DEBEA57-5EF3-3B9E-B53D-DF5035077EEC}"/>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bg1"/>
                </a:solidFill>
              </a:defRPr>
            </a:lvl1pPr>
          </a:lstStyle>
          <a:p>
            <a:r>
              <a:rPr lang="en-US" dirty="0"/>
              <a:t>Divider Slide</a:t>
            </a:r>
          </a:p>
        </p:txBody>
      </p:sp>
      <p:sp>
        <p:nvSpPr>
          <p:cNvPr id="17" name="Subtitle 2">
            <a:extLst>
              <a:ext uri="{FF2B5EF4-FFF2-40B4-BE49-F238E27FC236}">
                <a16:creationId xmlns:a16="http://schemas.microsoft.com/office/drawing/2014/main" id="{93D98612-1273-4E9E-7A2F-534A69060E14}"/>
              </a:ext>
            </a:extLst>
          </p:cNvPr>
          <p:cNvSpPr>
            <a:spLocks noGrp="1"/>
          </p:cNvSpPr>
          <p:nvPr>
            <p:ph type="subTitle" idx="1"/>
          </p:nvPr>
        </p:nvSpPr>
        <p:spPr>
          <a:xfrm>
            <a:off x="457199" y="4895999"/>
            <a:ext cx="6400800"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482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Point + Photo 2">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0" tIns="0" rIns="5852160" bIns="0" rtlCol="0" anchor="ctr" anchorCtr="1">
            <a:noAutofit/>
          </a:bodyPr>
          <a:lstStyle>
            <a:lvl1pPr>
              <a:defRPr lang="en-US" dirty="0"/>
            </a:lvl1pPr>
          </a:lstStyle>
          <a:p>
            <a:pPr lvl="0" algn="r"/>
            <a:r>
              <a:rPr lang="en-US"/>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6096000" y="600364"/>
            <a:ext cx="5638796" cy="5253711"/>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 styles</a:t>
            </a:r>
          </a:p>
        </p:txBody>
      </p:sp>
      <p:sp>
        <p:nvSpPr>
          <p:cNvPr id="2" name="Text Placeholder 8">
            <a:extLst>
              <a:ext uri="{FF2B5EF4-FFF2-40B4-BE49-F238E27FC236}">
                <a16:creationId xmlns:a16="http://schemas.microsoft.com/office/drawing/2014/main" id="{2D9027F3-85DD-34D0-C621-291E65F5CFC5}"/>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296627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Point + Photo 3">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5852160" tIns="0" rIns="0" bIns="0" rtlCol="0" anchor="ctr" anchorCtr="1">
            <a:noAutofit/>
          </a:bodyPr>
          <a:lstStyle>
            <a:lvl1pPr>
              <a:defRPr lang="en-US" dirty="0"/>
            </a:lvl1pPr>
          </a:lstStyle>
          <a:p>
            <a:pPr lvl="0" algn="r"/>
            <a:r>
              <a:rPr lang="en-US"/>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600364"/>
            <a:ext cx="4117848" cy="5253711"/>
          </a:xfrm>
          <a:prstGeom prst="roundRect">
            <a:avLst>
              <a:gd name="adj" fmla="val 3500"/>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a:t>
            </a:r>
          </a:p>
        </p:txBody>
      </p:sp>
      <p:sp>
        <p:nvSpPr>
          <p:cNvPr id="2" name="Text Placeholder 8">
            <a:extLst>
              <a:ext uri="{FF2B5EF4-FFF2-40B4-BE49-F238E27FC236}">
                <a16:creationId xmlns:a16="http://schemas.microsoft.com/office/drawing/2014/main" id="{0E79F7A3-8E51-0C80-555F-24813D51DC6B}"/>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21461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Point + Photo 4">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0" tIns="0" rIns="5852160" bIns="0" rtlCol="0" anchor="ctr" anchorCtr="1">
            <a:noAutofit/>
          </a:bodyPr>
          <a:lstStyle>
            <a:lvl1pPr>
              <a:defRPr lang="en-US" dirty="0"/>
            </a:lvl1pPr>
          </a:lstStyle>
          <a:p>
            <a:pPr lvl="0" algn="r"/>
            <a:r>
              <a:rPr lang="en-US"/>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7616948" y="600364"/>
            <a:ext cx="4117848" cy="5253711"/>
          </a:xfrm>
          <a:prstGeom prst="roundRect">
            <a:avLst>
              <a:gd name="adj" fmla="val 3500"/>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a:t>Click to edit text</a:t>
            </a:r>
          </a:p>
        </p:txBody>
      </p:sp>
      <p:sp>
        <p:nvSpPr>
          <p:cNvPr id="2" name="Text Placeholder 8">
            <a:extLst>
              <a:ext uri="{FF2B5EF4-FFF2-40B4-BE49-F238E27FC236}">
                <a16:creationId xmlns:a16="http://schemas.microsoft.com/office/drawing/2014/main" id="{012F6554-D64F-EC2F-C38A-1A39BFEB5934}"/>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a:solidFill>
                  <a:schemeClr val="bg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a:p>
        </p:txBody>
      </p:sp>
    </p:spTree>
    <p:extLst>
      <p:ext uri="{BB962C8B-B14F-4D97-AF65-F5344CB8AC3E}">
        <p14:creationId xmlns:p14="http://schemas.microsoft.com/office/powerpoint/2010/main" val="80737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E969-3AC0-AF8F-0564-1900D0C2BC72}"/>
              </a:ext>
            </a:extLst>
          </p:cNvPr>
          <p:cNvSpPr>
            <a:spLocks noGrp="1"/>
          </p:cNvSpPr>
          <p:nvPr>
            <p:ph type="title" hasCustomPrompt="1"/>
          </p:nvPr>
        </p:nvSpPr>
        <p:spPr/>
        <p:txBody>
          <a:bodyPr/>
          <a:lstStyle>
            <a:lvl1pPr>
              <a:defRPr>
                <a:solidFill>
                  <a:schemeClr val="tx1"/>
                </a:solidFill>
              </a:defRPr>
            </a:lvl1pPr>
          </a:lstStyle>
          <a:p>
            <a:r>
              <a:rPr lang="en-US"/>
              <a:t>Headline only</a:t>
            </a:r>
          </a:p>
        </p:txBody>
      </p:sp>
      <p:sp>
        <p:nvSpPr>
          <p:cNvPr id="4" name="Footer Placeholder 3">
            <a:extLst>
              <a:ext uri="{FF2B5EF4-FFF2-40B4-BE49-F238E27FC236}">
                <a16:creationId xmlns:a16="http://schemas.microsoft.com/office/drawing/2014/main" id="{AB17770B-58F9-7CE6-1ACD-523F35160FD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3656225B-0C97-97EE-0A4C-8D7AE8EB9993}"/>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cxnSp>
        <p:nvCxnSpPr>
          <p:cNvPr id="7" name="Straight Connector 6">
            <a:extLst>
              <a:ext uri="{FF2B5EF4-FFF2-40B4-BE49-F238E27FC236}">
                <a16:creationId xmlns:a16="http://schemas.microsoft.com/office/drawing/2014/main" id="{D1957E2E-5D8F-BFB8-38B4-D8E67EBD064F}"/>
              </a:ext>
            </a:extLst>
          </p:cNvPr>
          <p:cNvCxnSpPr>
            <a:cxnSpLocks/>
          </p:cNvCxnSpPr>
          <p:nvPr userDrawn="1"/>
        </p:nvCxnSpPr>
        <p:spPr>
          <a:xfrm>
            <a:off x="457198" y="46989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8D3DF23-B69C-741F-5B58-4CCA58953476}"/>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072342AF-A4FF-17DE-185E-82AE9A953E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2" name="Text Placeholder 8">
            <a:extLst>
              <a:ext uri="{FF2B5EF4-FFF2-40B4-BE49-F238E27FC236}">
                <a16:creationId xmlns:a16="http://schemas.microsoft.com/office/drawing/2014/main" id="{417344FB-101B-6E81-7F78-ACBF1ACF8C90}"/>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39437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ru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6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pac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8800"/>
            <a:ext cx="11277600" cy="3886200"/>
          </a:xfrm>
        </p:spPr>
        <p:txBody>
          <a:bodyPr anchor="b" anchorCtr="0"/>
          <a:lstStyle>
            <a:lvl1pPr marL="0" indent="0">
              <a:spcBef>
                <a:spcPts val="0"/>
              </a:spcBef>
              <a:tabLst/>
              <a:defRPr sz="1400" b="0" i="0">
                <a:solidFill>
                  <a:schemeClr val="tx1"/>
                </a:solidFill>
                <a:latin typeface="Zebra Mono Medium" pitchFamily="2" charset="77"/>
              </a:defRPr>
            </a:lvl1pPr>
            <a:lvl2pPr marL="0" indent="0">
              <a:lnSpc>
                <a:spcPct val="90000"/>
              </a:lnSpc>
              <a:spcBef>
                <a:spcPts val="300"/>
              </a:spcBef>
              <a:buNone/>
              <a:defRPr sz="7200" b="0" i="0" spc="-50" baseline="0">
                <a:solidFill>
                  <a:schemeClr val="tx2"/>
                </a:solidFill>
                <a:latin typeface="Zebra Sans Cnd ExtraBold" pitchFamily="2" charset="77"/>
              </a:defRPr>
            </a:lvl2pPr>
            <a:lvl3pPr marL="165100" indent="-165100">
              <a:spcBef>
                <a:spcPts val="600"/>
              </a:spcBef>
              <a:tabLst/>
              <a:defRPr>
                <a:solidFill>
                  <a:schemeClr val="tx1"/>
                </a:solidFill>
              </a:defRPr>
            </a:lvl3pPr>
            <a:lvl4pPr marL="165100" indent="-165100">
              <a:spcBef>
                <a:spcPts val="600"/>
              </a:spcBef>
              <a:tabLst/>
              <a:defRPr>
                <a:solidFill>
                  <a:schemeClr val="tx1"/>
                </a:solidFill>
              </a:defRPr>
            </a:lvl4pPr>
            <a:lvl5pPr marL="165100" indent="-165100">
              <a:spcBef>
                <a:spcPts val="600"/>
              </a:spcBef>
              <a:tabLst/>
              <a:defRPr>
                <a:solidFill>
                  <a:schemeClr val="tx1"/>
                </a:solidFill>
              </a:defRPr>
            </a:lvl5pPr>
          </a:lstStyle>
          <a:p>
            <a:pPr lvl="0"/>
            <a:r>
              <a:rPr lang="en-US"/>
              <a:t>EYEBROW TEXT GOES HERE</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B5C90A5D-1A3D-12A4-6412-5F373CD4FE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3" name="Straight Connector 2">
            <a:extLst>
              <a:ext uri="{FF2B5EF4-FFF2-40B4-BE49-F238E27FC236}">
                <a16:creationId xmlns:a16="http://schemas.microsoft.com/office/drawing/2014/main" id="{D26472BB-856F-9FB5-C370-2163D2AD50C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56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E969-3AC0-AF8F-0564-1900D0C2BC72}"/>
              </a:ext>
            </a:extLst>
          </p:cNvPr>
          <p:cNvSpPr>
            <a:spLocks noGrp="1"/>
          </p:cNvSpPr>
          <p:nvPr>
            <p:ph type="title" hasCustomPrompt="1"/>
          </p:nvPr>
        </p:nvSpPr>
        <p:spPr/>
        <p:txBody>
          <a:bodyPr/>
          <a:lstStyle>
            <a:lvl1pPr>
              <a:defRPr>
                <a:solidFill>
                  <a:schemeClr val="bg1"/>
                </a:solidFill>
              </a:defRPr>
            </a:lvl1pPr>
          </a:lstStyle>
          <a:p>
            <a:r>
              <a:rPr lang="en-US"/>
              <a:t>Headline only</a:t>
            </a:r>
          </a:p>
        </p:txBody>
      </p:sp>
      <p:sp>
        <p:nvSpPr>
          <p:cNvPr id="4" name="Footer Placeholder 3">
            <a:extLst>
              <a:ext uri="{FF2B5EF4-FFF2-40B4-BE49-F238E27FC236}">
                <a16:creationId xmlns:a16="http://schemas.microsoft.com/office/drawing/2014/main" id="{AB17770B-58F9-7CE6-1ACD-523F35160FD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656225B-0C97-97EE-0A4C-8D7AE8EB9993}"/>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cxnSp>
        <p:nvCxnSpPr>
          <p:cNvPr id="6" name="Straight Connector 5">
            <a:extLst>
              <a:ext uri="{FF2B5EF4-FFF2-40B4-BE49-F238E27FC236}">
                <a16:creationId xmlns:a16="http://schemas.microsoft.com/office/drawing/2014/main" id="{4D42D072-56D4-6ADB-EBE4-91E571C65774}"/>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90B219AC-E44D-EDF4-C7CE-2393AE160B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1" name="Text Placeholder 8">
            <a:extLst>
              <a:ext uri="{FF2B5EF4-FFF2-40B4-BE49-F238E27FC236}">
                <a16:creationId xmlns:a16="http://schemas.microsoft.com/office/drawing/2014/main" id="{BE23BEAB-5296-2928-99DA-AEC7F4E5AC61}"/>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bg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36484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rue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23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pact Black">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8800"/>
            <a:ext cx="11277600" cy="3886200"/>
          </a:xfrm>
        </p:spPr>
        <p:txBody>
          <a:bodyPr anchor="b" anchorCtr="0"/>
          <a:lstStyle>
            <a:lvl1pPr marL="0" indent="0">
              <a:spcBef>
                <a:spcPts val="0"/>
              </a:spcBef>
              <a:tabLst/>
              <a:defRPr sz="1400" b="0" i="0">
                <a:solidFill>
                  <a:schemeClr val="bg1"/>
                </a:solidFill>
                <a:latin typeface="Zebra Mono Medium" pitchFamily="2" charset="77"/>
              </a:defRPr>
            </a:lvl1pPr>
            <a:lvl2pPr marL="0" indent="0">
              <a:lnSpc>
                <a:spcPct val="90000"/>
              </a:lnSpc>
              <a:spcBef>
                <a:spcPts val="300"/>
              </a:spcBef>
              <a:buNone/>
              <a:defRPr sz="7200" b="0" i="0" spc="-50" baseline="0">
                <a:solidFill>
                  <a:schemeClr val="bg1"/>
                </a:solidFill>
                <a:latin typeface="Zebra Sans Cnd ExtraBold" pitchFamily="2" charset="77"/>
              </a:defRPr>
            </a:lvl2pPr>
            <a:lvl3pPr marL="165100" indent="-165100">
              <a:spcBef>
                <a:spcPts val="600"/>
              </a:spcBef>
              <a:tabLst/>
              <a:defRPr>
                <a:solidFill>
                  <a:schemeClr val="bg1"/>
                </a:solidFill>
              </a:defRPr>
            </a:lvl3pPr>
            <a:lvl4pPr marL="165100" indent="-165100">
              <a:spcBef>
                <a:spcPts val="600"/>
              </a:spcBef>
              <a:tabLst/>
              <a:defRPr>
                <a:solidFill>
                  <a:schemeClr val="bg1"/>
                </a:solidFill>
              </a:defRPr>
            </a:lvl4pPr>
            <a:lvl5pPr marL="165100" indent="-165100">
              <a:spcBef>
                <a:spcPts val="600"/>
              </a:spcBef>
              <a:tabLst/>
              <a:defRPr>
                <a:solidFill>
                  <a:schemeClr val="bg1"/>
                </a:solidFill>
              </a:defRPr>
            </a:lvl5pPr>
          </a:lstStyle>
          <a:p>
            <a:pPr lvl="0"/>
            <a:r>
              <a:rPr lang="en-US"/>
              <a:t>EYEBROW TEXT GOES HERE</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B5C90A5D-1A3D-12A4-6412-5F373CD4FE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5" name="Straight Connector 14">
            <a:extLst>
              <a:ext uri="{FF2B5EF4-FFF2-40B4-BE49-F238E27FC236}">
                <a16:creationId xmlns:a16="http://schemas.microsoft.com/office/drawing/2014/main" id="{EA5553ED-3DF8-C2DE-8E6B-3F750584D0AF}"/>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572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Fu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Table full</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7" name="Table Placeholder 6">
            <a:extLst>
              <a:ext uri="{FF2B5EF4-FFF2-40B4-BE49-F238E27FC236}">
                <a16:creationId xmlns:a16="http://schemas.microsoft.com/office/drawing/2014/main" id="{1A9F9AEC-777A-1D1D-2F3C-9F269BC0CD6D}"/>
              </a:ext>
            </a:extLst>
          </p:cNvPr>
          <p:cNvSpPr>
            <a:spLocks noGrp="1"/>
          </p:cNvSpPr>
          <p:nvPr>
            <p:ph type="tbl" sz="quarter" idx="14"/>
          </p:nvPr>
        </p:nvSpPr>
        <p:spPr>
          <a:xfrm>
            <a:off x="457198" y="1330036"/>
            <a:ext cx="11277600" cy="4389812"/>
          </a:xfrm>
        </p:spPr>
        <p:txBody>
          <a:bodyPr bIns="1097280" anchor="ctr" anchorCtr="1"/>
          <a:lstStyle>
            <a:lvl1pPr>
              <a:defRPr sz="1400">
                <a:solidFill>
                  <a:schemeClr val="tx1"/>
                </a:solidFill>
              </a:defRPr>
            </a:lvl1pPr>
          </a:lstStyle>
          <a:p>
            <a:endParaRPr lang="en-US"/>
          </a:p>
        </p:txBody>
      </p:sp>
      <p:cxnSp>
        <p:nvCxnSpPr>
          <p:cNvPr id="10" name="Straight Connector 9">
            <a:extLst>
              <a:ext uri="{FF2B5EF4-FFF2-40B4-BE49-F238E27FC236}">
                <a16:creationId xmlns:a16="http://schemas.microsoft.com/office/drawing/2014/main" id="{FAB80E41-93A2-EAD1-2A05-2B4D5AC8BF5A}"/>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4E062E07-5301-C781-0A7A-F97E78E6E8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191251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666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Thir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7" name="Table Placeholder 6">
            <a:extLst>
              <a:ext uri="{FF2B5EF4-FFF2-40B4-BE49-F238E27FC236}">
                <a16:creationId xmlns:a16="http://schemas.microsoft.com/office/drawing/2014/main" id="{1A9F9AEC-777A-1D1D-2F3C-9F269BC0CD6D}"/>
              </a:ext>
            </a:extLst>
          </p:cNvPr>
          <p:cNvSpPr>
            <a:spLocks noGrp="1"/>
          </p:cNvSpPr>
          <p:nvPr>
            <p:ph type="tbl" sz="quarter" idx="14"/>
          </p:nvPr>
        </p:nvSpPr>
        <p:spPr>
          <a:xfrm>
            <a:off x="4368796" y="600365"/>
            <a:ext cx="7366001" cy="5119484"/>
          </a:xfrm>
        </p:spPr>
        <p:txBody>
          <a:bodyPr bIns="1097280" anchor="ctr" anchorCtr="1"/>
          <a:lstStyle>
            <a:lvl1pPr>
              <a:defRPr sz="1400">
                <a:solidFill>
                  <a:schemeClr val="tx1"/>
                </a:solidFill>
              </a:defRPr>
            </a:lvl1pPr>
          </a:lstStyle>
          <a:p>
            <a:endParaRPr lang="en-US"/>
          </a:p>
        </p:txBody>
      </p:sp>
      <p:sp>
        <p:nvSpPr>
          <p:cNvPr id="12" name="Text Placeholder 7">
            <a:extLst>
              <a:ext uri="{FF2B5EF4-FFF2-40B4-BE49-F238E27FC236}">
                <a16:creationId xmlns:a16="http://schemas.microsoft.com/office/drawing/2014/main" id="{4DC700E3-AD88-3157-A054-A0BD7A2280D9}"/>
              </a:ext>
            </a:extLst>
          </p:cNvPr>
          <p:cNvSpPr>
            <a:spLocks noGrp="1"/>
          </p:cNvSpPr>
          <p:nvPr>
            <p:ph type="body" sz="quarter" idx="13" hasCustomPrompt="1"/>
          </p:nvPr>
        </p:nvSpPr>
        <p:spPr>
          <a:xfrm>
            <a:off x="457198" y="1828800"/>
            <a:ext cx="3454401"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BFFB157B-8792-AC7A-4D95-9066BF27A3D5}"/>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2">
            <a:extLst>
              <a:ext uri="{FF2B5EF4-FFF2-40B4-BE49-F238E27FC236}">
                <a16:creationId xmlns:a16="http://schemas.microsoft.com/office/drawing/2014/main" id="{6C516945-6B64-BF9C-73B1-2F19B9127E32}"/>
              </a:ext>
            </a:extLst>
          </p:cNvPr>
          <p:cNvSpPr>
            <a:spLocks noGrp="1"/>
          </p:cNvSpPr>
          <p:nvPr>
            <p:ph type="title" hasCustomPrompt="1"/>
          </p:nvPr>
        </p:nvSpPr>
        <p:spPr>
          <a:xfrm>
            <a:off x="457200" y="556011"/>
            <a:ext cx="3454399" cy="369947"/>
          </a:xfrm>
        </p:spPr>
        <p:txBody>
          <a:bodyPr/>
          <a:lstStyle/>
          <a:p>
            <a:r>
              <a:rPr lang="en-US"/>
              <a:t>Table half</a:t>
            </a:r>
          </a:p>
        </p:txBody>
      </p:sp>
      <p:pic>
        <p:nvPicPr>
          <p:cNvPr id="14" name="Graphic 13">
            <a:extLst>
              <a:ext uri="{FF2B5EF4-FFF2-40B4-BE49-F238E27FC236}">
                <a16:creationId xmlns:a16="http://schemas.microsoft.com/office/drawing/2014/main" id="{EE15E11C-F964-F33E-760B-46824663E78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9640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l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Table half</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7" name="Table Placeholder 6">
            <a:extLst>
              <a:ext uri="{FF2B5EF4-FFF2-40B4-BE49-F238E27FC236}">
                <a16:creationId xmlns:a16="http://schemas.microsoft.com/office/drawing/2014/main" id="{1A9F9AEC-777A-1D1D-2F3C-9F269BC0CD6D}"/>
              </a:ext>
            </a:extLst>
          </p:cNvPr>
          <p:cNvSpPr>
            <a:spLocks noGrp="1"/>
          </p:cNvSpPr>
          <p:nvPr>
            <p:ph type="tbl" sz="quarter" idx="14"/>
          </p:nvPr>
        </p:nvSpPr>
        <p:spPr>
          <a:xfrm>
            <a:off x="6324596" y="1823950"/>
            <a:ext cx="5410201" cy="3895898"/>
          </a:xfrm>
        </p:spPr>
        <p:txBody>
          <a:bodyPr bIns="1097280" anchor="ctr" anchorCtr="1"/>
          <a:lstStyle>
            <a:lvl1pPr>
              <a:defRPr sz="1400">
                <a:solidFill>
                  <a:schemeClr val="tx1"/>
                </a:solidFill>
              </a:defRPr>
            </a:lvl1pPr>
          </a:lstStyle>
          <a:p>
            <a:endParaRPr lang="en-US"/>
          </a:p>
        </p:txBody>
      </p:sp>
      <p:sp>
        <p:nvSpPr>
          <p:cNvPr id="3" name="Text Placeholder 7">
            <a:extLst>
              <a:ext uri="{FF2B5EF4-FFF2-40B4-BE49-F238E27FC236}">
                <a16:creationId xmlns:a16="http://schemas.microsoft.com/office/drawing/2014/main" id="{F750C606-EB74-A016-275C-8E428EC7C412}"/>
              </a:ext>
            </a:extLst>
          </p:cNvPr>
          <p:cNvSpPr>
            <a:spLocks noGrp="1"/>
          </p:cNvSpPr>
          <p:nvPr>
            <p:ph type="body" sz="quarter" idx="13"/>
          </p:nvPr>
        </p:nvSpPr>
        <p:spPr>
          <a:xfrm>
            <a:off x="457198" y="1828800"/>
            <a:ext cx="5410201"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F4E5303-3E60-DA20-DEBD-3ECCC0D1647E}"/>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700BBF0D-CD50-CA1E-7AA6-D45FD3FD7A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94691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Chart full</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Chart Placeholder 7">
            <a:extLst>
              <a:ext uri="{FF2B5EF4-FFF2-40B4-BE49-F238E27FC236}">
                <a16:creationId xmlns:a16="http://schemas.microsoft.com/office/drawing/2014/main" id="{4CACF0D4-7050-8955-163A-74910AFB2540}"/>
              </a:ext>
            </a:extLst>
          </p:cNvPr>
          <p:cNvSpPr>
            <a:spLocks noGrp="1"/>
          </p:cNvSpPr>
          <p:nvPr>
            <p:ph type="chart" sz="quarter" idx="15"/>
          </p:nvPr>
        </p:nvSpPr>
        <p:spPr>
          <a:xfrm>
            <a:off x="457199" y="1330036"/>
            <a:ext cx="11277600" cy="4389727"/>
          </a:xfrm>
        </p:spPr>
        <p:txBody>
          <a:bodyPr vert="horz" lIns="0" tIns="0" rIns="0" bIns="1097280" rtlCol="0" anchor="ctr" anchorCtr="1">
            <a:noAutofit/>
          </a:bodyPr>
          <a:lstStyle>
            <a:lvl1pPr>
              <a:defRPr lang="en-US" sz="1400">
                <a:solidFill>
                  <a:schemeClr val="tx1"/>
                </a:solidFill>
              </a:defRPr>
            </a:lvl1pPr>
          </a:lstStyle>
          <a:p>
            <a:pPr lvl="0"/>
            <a:endParaRPr lang="en-US"/>
          </a:p>
        </p:txBody>
      </p:sp>
      <p:cxnSp>
        <p:nvCxnSpPr>
          <p:cNvPr id="9" name="Straight Connector 8">
            <a:extLst>
              <a:ext uri="{FF2B5EF4-FFF2-40B4-BE49-F238E27FC236}">
                <a16:creationId xmlns:a16="http://schemas.microsoft.com/office/drawing/2014/main" id="{50A245F3-635C-40FC-DBC2-64B161FDED0B}"/>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EEADFE9F-FD93-1FE8-3863-E29E94E401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403191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Chart Placeholder 7">
            <a:extLst>
              <a:ext uri="{FF2B5EF4-FFF2-40B4-BE49-F238E27FC236}">
                <a16:creationId xmlns:a16="http://schemas.microsoft.com/office/drawing/2014/main" id="{C54E3C6D-83DC-A03F-F2A7-41CF273C7CF6}"/>
              </a:ext>
            </a:extLst>
          </p:cNvPr>
          <p:cNvSpPr>
            <a:spLocks noGrp="1"/>
          </p:cNvSpPr>
          <p:nvPr>
            <p:ph type="chart" sz="quarter" idx="15"/>
          </p:nvPr>
        </p:nvSpPr>
        <p:spPr>
          <a:xfrm>
            <a:off x="4368797" y="600364"/>
            <a:ext cx="7366002" cy="5119399"/>
          </a:xfrm>
        </p:spPr>
        <p:txBody>
          <a:bodyPr vert="horz" lIns="0" tIns="0" rIns="0" bIns="1097280" rtlCol="0" anchor="ctr" anchorCtr="1">
            <a:noAutofit/>
          </a:bodyPr>
          <a:lstStyle>
            <a:lvl1pPr>
              <a:defRPr lang="en-US" sz="1400">
                <a:solidFill>
                  <a:schemeClr val="tx1"/>
                </a:solidFill>
              </a:defRPr>
            </a:lvl1pPr>
          </a:lstStyle>
          <a:p>
            <a:pPr lvl="0"/>
            <a:endParaRPr lang="en-US"/>
          </a:p>
        </p:txBody>
      </p:sp>
      <p:sp>
        <p:nvSpPr>
          <p:cNvPr id="10" name="Text Placeholder 7">
            <a:extLst>
              <a:ext uri="{FF2B5EF4-FFF2-40B4-BE49-F238E27FC236}">
                <a16:creationId xmlns:a16="http://schemas.microsoft.com/office/drawing/2014/main" id="{3075F183-6324-62D6-31E7-305FB8B6610F}"/>
              </a:ext>
            </a:extLst>
          </p:cNvPr>
          <p:cNvSpPr>
            <a:spLocks noGrp="1"/>
          </p:cNvSpPr>
          <p:nvPr>
            <p:ph type="body" sz="quarter" idx="13" hasCustomPrompt="1"/>
          </p:nvPr>
        </p:nvSpPr>
        <p:spPr>
          <a:xfrm>
            <a:off x="457198" y="1828800"/>
            <a:ext cx="3454401" cy="3886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0BF83E17-A413-636E-085D-2C25BB5347F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11E3F9C1-A429-F4C5-B3C6-D0BEE7F5F9E2}"/>
              </a:ext>
            </a:extLst>
          </p:cNvPr>
          <p:cNvSpPr>
            <a:spLocks noGrp="1"/>
          </p:cNvSpPr>
          <p:nvPr>
            <p:ph type="title" hasCustomPrompt="1"/>
          </p:nvPr>
        </p:nvSpPr>
        <p:spPr>
          <a:xfrm>
            <a:off x="457200" y="556011"/>
            <a:ext cx="3454399" cy="369947"/>
          </a:xfrm>
        </p:spPr>
        <p:txBody>
          <a:bodyPr/>
          <a:lstStyle/>
          <a:p>
            <a:r>
              <a:rPr lang="en-US"/>
              <a:t>Chart</a:t>
            </a:r>
          </a:p>
        </p:txBody>
      </p:sp>
      <p:pic>
        <p:nvPicPr>
          <p:cNvPr id="12" name="Graphic 11">
            <a:extLst>
              <a:ext uri="{FF2B5EF4-FFF2-40B4-BE49-F238E27FC236}">
                <a16:creationId xmlns:a16="http://schemas.microsoft.com/office/drawing/2014/main" id="{0676B996-ECF1-A134-A68E-7BA404F53B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170155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 Proces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Timeline / Process 1</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7" name="Text Placeholder 117">
            <a:extLst>
              <a:ext uri="{FF2B5EF4-FFF2-40B4-BE49-F238E27FC236}">
                <a16:creationId xmlns:a16="http://schemas.microsoft.com/office/drawing/2014/main" id="{674F00F9-D910-BB49-AB7C-A3BC91EB5B9F}"/>
              </a:ext>
            </a:extLst>
          </p:cNvPr>
          <p:cNvSpPr>
            <a:spLocks noGrp="1"/>
          </p:cNvSpPr>
          <p:nvPr>
            <p:ph type="body" sz="quarter" idx="116"/>
          </p:nvPr>
        </p:nvSpPr>
        <p:spPr>
          <a:xfrm>
            <a:off x="0" y="3257674"/>
            <a:ext cx="11694145" cy="1028458"/>
          </a:xfrm>
          <a:custGeom>
            <a:avLst/>
            <a:gdLst>
              <a:gd name="connsiteX0" fmla="*/ 0 w 11548263"/>
              <a:gd name="connsiteY0" fmla="*/ 0 h 1028458"/>
              <a:gd name="connsiteX1" fmla="*/ 1327759 w 11548263"/>
              <a:gd name="connsiteY1" fmla="*/ 0 h 1028458"/>
              <a:gd name="connsiteX2" fmla="*/ 4956395 w 11548263"/>
              <a:gd name="connsiteY2" fmla="*/ 0 h 1028458"/>
              <a:gd name="connsiteX3" fmla="*/ 6028464 w 11548263"/>
              <a:gd name="connsiteY3" fmla="*/ 0 h 1028458"/>
              <a:gd name="connsiteX4" fmla="*/ 6284154 w 11548263"/>
              <a:gd name="connsiteY4" fmla="*/ 0 h 1028458"/>
              <a:gd name="connsiteX5" fmla="*/ 10984859 w 11548263"/>
              <a:gd name="connsiteY5" fmla="*/ 0 h 1028458"/>
              <a:gd name="connsiteX6" fmla="*/ 11548263 w 11548263"/>
              <a:gd name="connsiteY6" fmla="*/ 514229 h 1028458"/>
              <a:gd name="connsiteX7" fmla="*/ 10984859 w 11548263"/>
              <a:gd name="connsiteY7" fmla="*/ 1028458 h 1028458"/>
              <a:gd name="connsiteX8" fmla="*/ 6284154 w 11548263"/>
              <a:gd name="connsiteY8" fmla="*/ 1028458 h 1028458"/>
              <a:gd name="connsiteX9" fmla="*/ 6028464 w 11548263"/>
              <a:gd name="connsiteY9" fmla="*/ 1028458 h 1028458"/>
              <a:gd name="connsiteX10" fmla="*/ 4956395 w 11548263"/>
              <a:gd name="connsiteY10" fmla="*/ 1028458 h 1028458"/>
              <a:gd name="connsiteX11" fmla="*/ 1327759 w 11548263"/>
              <a:gd name="connsiteY11" fmla="*/ 1028458 h 1028458"/>
              <a:gd name="connsiteX12" fmla="*/ 0 w 11548263"/>
              <a:gd name="connsiteY12" fmla="*/ 1028458 h 10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8263" h="1028458">
                <a:moveTo>
                  <a:pt x="0" y="0"/>
                </a:moveTo>
                <a:lnTo>
                  <a:pt x="1327759" y="0"/>
                </a:lnTo>
                <a:lnTo>
                  <a:pt x="4956395" y="0"/>
                </a:lnTo>
                <a:lnTo>
                  <a:pt x="6028464" y="0"/>
                </a:lnTo>
                <a:lnTo>
                  <a:pt x="6284154" y="0"/>
                </a:lnTo>
                <a:lnTo>
                  <a:pt x="10984859" y="0"/>
                </a:lnTo>
                <a:lnTo>
                  <a:pt x="11548263" y="514229"/>
                </a:lnTo>
                <a:lnTo>
                  <a:pt x="10984859" y="1028458"/>
                </a:lnTo>
                <a:lnTo>
                  <a:pt x="6284154" y="1028458"/>
                </a:lnTo>
                <a:lnTo>
                  <a:pt x="6028464" y="1028458"/>
                </a:lnTo>
                <a:lnTo>
                  <a:pt x="4956395" y="1028458"/>
                </a:lnTo>
                <a:lnTo>
                  <a:pt x="1327759" y="1028458"/>
                </a:lnTo>
                <a:lnTo>
                  <a:pt x="0" y="1028458"/>
                </a:lnTo>
                <a:close/>
              </a:path>
            </a:pathLst>
          </a:custGeom>
          <a:solidFill>
            <a:schemeClr val="accent2"/>
          </a:solidFill>
          <a:ln w="31750">
            <a:noFill/>
          </a:ln>
          <a:scene3d>
            <a:camera prst="orthographicFront"/>
            <a:lightRig rig="balanced" dir="t"/>
          </a:scene3d>
          <a:sp3d/>
        </p:spPr>
        <p:txBody>
          <a:bodyPr vert="horz" wrap="square" lIns="0" tIns="0" rIns="0" bIns="0" rtlCol="0" anchor="ctr" anchorCtr="1">
            <a:noAutofit/>
          </a:bodyPr>
          <a:lstStyle>
            <a:lvl1pPr>
              <a:defRPr lang="en-US" sz="100" dirty="0">
                <a:solidFill>
                  <a:schemeClr val="accent3">
                    <a:alpha val="0"/>
                  </a:schemeClr>
                </a:solidFill>
              </a:defRPr>
            </a:lvl1pPr>
          </a:lstStyle>
          <a:p>
            <a:pPr lvl="0"/>
            <a:endParaRPr lang="en-US"/>
          </a:p>
        </p:txBody>
      </p:sp>
      <p:sp>
        <p:nvSpPr>
          <p:cNvPr id="9" name="Text Placeholder 42">
            <a:extLst>
              <a:ext uri="{FF2B5EF4-FFF2-40B4-BE49-F238E27FC236}">
                <a16:creationId xmlns:a16="http://schemas.microsoft.com/office/drawing/2014/main" id="{DC3F4E3D-BE74-E2F7-977C-EA3A86064935}"/>
              </a:ext>
            </a:extLst>
          </p:cNvPr>
          <p:cNvSpPr>
            <a:spLocks noGrp="1" noChangeAspect="1"/>
          </p:cNvSpPr>
          <p:nvPr>
            <p:ph type="body" sz="quarter" idx="120" hasCustomPrompt="1"/>
          </p:nvPr>
        </p:nvSpPr>
        <p:spPr>
          <a:xfrm>
            <a:off x="543589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0" name="Text Placeholder 42">
            <a:extLst>
              <a:ext uri="{FF2B5EF4-FFF2-40B4-BE49-F238E27FC236}">
                <a16:creationId xmlns:a16="http://schemas.microsoft.com/office/drawing/2014/main" id="{803C94F0-66B9-376D-9661-269563341303}"/>
              </a:ext>
            </a:extLst>
          </p:cNvPr>
          <p:cNvSpPr>
            <a:spLocks noGrp="1" noChangeAspect="1"/>
          </p:cNvSpPr>
          <p:nvPr>
            <p:ph type="body" sz="quarter" idx="31" hasCustomPrompt="1"/>
          </p:nvPr>
        </p:nvSpPr>
        <p:spPr>
          <a:xfrm>
            <a:off x="407651" y="3403053"/>
            <a:ext cx="737702" cy="737700"/>
          </a:xfrm>
          <a:prstGeom prst="ellipse">
            <a:avLst/>
          </a:prstGeom>
          <a:solidFill>
            <a:schemeClr val="tx1"/>
          </a:solidFill>
          <a:ln w="31750">
            <a:noFill/>
          </a:ln>
        </p:spPr>
        <p:txBody>
          <a:bodyPr lIns="0" tIns="0" rIns="0" anchor="ctr" anchorCtr="1"/>
          <a:lstStyle>
            <a:lvl1pPr algn="ctr">
              <a:lnSpc>
                <a:spcPct val="90000"/>
              </a:lnSpc>
              <a:defRPr sz="1400" b="1" i="0">
                <a:solidFill>
                  <a:schemeClr val="bg1"/>
                </a:solidFill>
                <a:latin typeface="Zebra Sans Cnd ExtraBold" pitchFamily="2" charset="77"/>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a:t>XXX</a:t>
            </a:r>
          </a:p>
        </p:txBody>
      </p:sp>
      <p:sp>
        <p:nvSpPr>
          <p:cNvPr id="11" name="Text Placeholder 42">
            <a:extLst>
              <a:ext uri="{FF2B5EF4-FFF2-40B4-BE49-F238E27FC236}">
                <a16:creationId xmlns:a16="http://schemas.microsoft.com/office/drawing/2014/main" id="{878C9BF8-5A2A-134F-1B97-7A49E00E8918}"/>
              </a:ext>
            </a:extLst>
          </p:cNvPr>
          <p:cNvSpPr>
            <a:spLocks noGrp="1" noChangeAspect="1"/>
          </p:cNvSpPr>
          <p:nvPr>
            <p:ph type="body" sz="quarter" idx="117" hasCustomPrompt="1"/>
          </p:nvPr>
        </p:nvSpPr>
        <p:spPr>
          <a:xfrm>
            <a:off x="166471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2" name="Text Placeholder 42">
            <a:extLst>
              <a:ext uri="{FF2B5EF4-FFF2-40B4-BE49-F238E27FC236}">
                <a16:creationId xmlns:a16="http://schemas.microsoft.com/office/drawing/2014/main" id="{1ED6C3D5-A64C-8F66-6DB9-A54EC8A34047}"/>
              </a:ext>
            </a:extLst>
          </p:cNvPr>
          <p:cNvSpPr>
            <a:spLocks noGrp="1" noChangeAspect="1"/>
          </p:cNvSpPr>
          <p:nvPr>
            <p:ph type="body" sz="quarter" idx="118" hasCustomPrompt="1"/>
          </p:nvPr>
        </p:nvSpPr>
        <p:spPr>
          <a:xfrm>
            <a:off x="292177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3" name="Text Placeholder 42">
            <a:extLst>
              <a:ext uri="{FF2B5EF4-FFF2-40B4-BE49-F238E27FC236}">
                <a16:creationId xmlns:a16="http://schemas.microsoft.com/office/drawing/2014/main" id="{03FD814B-16E1-256B-CF8B-28A4A9BCC475}"/>
              </a:ext>
            </a:extLst>
          </p:cNvPr>
          <p:cNvSpPr>
            <a:spLocks noGrp="1" noChangeAspect="1"/>
          </p:cNvSpPr>
          <p:nvPr>
            <p:ph type="body" sz="quarter" idx="119" hasCustomPrompt="1"/>
          </p:nvPr>
        </p:nvSpPr>
        <p:spPr>
          <a:xfrm>
            <a:off x="417883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4" name="Text Placeholder 42">
            <a:extLst>
              <a:ext uri="{FF2B5EF4-FFF2-40B4-BE49-F238E27FC236}">
                <a16:creationId xmlns:a16="http://schemas.microsoft.com/office/drawing/2014/main" id="{6C95C2F0-793E-A1D5-8B2A-3F9F241C273D}"/>
              </a:ext>
            </a:extLst>
          </p:cNvPr>
          <p:cNvSpPr>
            <a:spLocks noGrp="1" noChangeAspect="1"/>
          </p:cNvSpPr>
          <p:nvPr>
            <p:ph type="body" sz="quarter" idx="121" hasCustomPrompt="1"/>
          </p:nvPr>
        </p:nvSpPr>
        <p:spPr>
          <a:xfrm>
            <a:off x="669295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5" name="Text Placeholder 42">
            <a:extLst>
              <a:ext uri="{FF2B5EF4-FFF2-40B4-BE49-F238E27FC236}">
                <a16:creationId xmlns:a16="http://schemas.microsoft.com/office/drawing/2014/main" id="{D214864A-A101-C108-F37E-CE0FF412B2C9}"/>
              </a:ext>
            </a:extLst>
          </p:cNvPr>
          <p:cNvSpPr>
            <a:spLocks noGrp="1" noChangeAspect="1"/>
          </p:cNvSpPr>
          <p:nvPr>
            <p:ph type="body" sz="quarter" idx="122" hasCustomPrompt="1"/>
          </p:nvPr>
        </p:nvSpPr>
        <p:spPr>
          <a:xfrm>
            <a:off x="795001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6" name="Text Placeholder 42">
            <a:extLst>
              <a:ext uri="{FF2B5EF4-FFF2-40B4-BE49-F238E27FC236}">
                <a16:creationId xmlns:a16="http://schemas.microsoft.com/office/drawing/2014/main" id="{5F11D196-1933-55CF-A1F8-A26797BA2988}"/>
              </a:ext>
            </a:extLst>
          </p:cNvPr>
          <p:cNvSpPr>
            <a:spLocks noGrp="1" noChangeAspect="1"/>
          </p:cNvSpPr>
          <p:nvPr>
            <p:ph type="body" sz="quarter" idx="123" hasCustomPrompt="1"/>
          </p:nvPr>
        </p:nvSpPr>
        <p:spPr>
          <a:xfrm>
            <a:off x="920707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a:t>XXX</a:t>
            </a:r>
          </a:p>
        </p:txBody>
      </p:sp>
      <p:sp>
        <p:nvSpPr>
          <p:cNvPr id="18" name="Text Placeholder 29">
            <a:extLst>
              <a:ext uri="{FF2B5EF4-FFF2-40B4-BE49-F238E27FC236}">
                <a16:creationId xmlns:a16="http://schemas.microsoft.com/office/drawing/2014/main" id="{B6FF8C0D-D5DA-EF25-B22C-F6CE2D9AF850}"/>
              </a:ext>
            </a:extLst>
          </p:cNvPr>
          <p:cNvSpPr>
            <a:spLocks noGrp="1"/>
          </p:cNvSpPr>
          <p:nvPr>
            <p:ph type="body" sz="quarter" idx="141" hasCustomPrompt="1"/>
          </p:nvPr>
        </p:nvSpPr>
        <p:spPr>
          <a:xfrm>
            <a:off x="7203565" y="4603972"/>
            <a:ext cx="1938528" cy="1337940"/>
          </a:xfrm>
          <a:prstGeom prst="rect">
            <a:avLst/>
          </a:prstGeom>
        </p:spPr>
        <p:txBody>
          <a:bodyPr anchor="t"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19" name="Text Placeholder 29">
            <a:extLst>
              <a:ext uri="{FF2B5EF4-FFF2-40B4-BE49-F238E27FC236}">
                <a16:creationId xmlns:a16="http://schemas.microsoft.com/office/drawing/2014/main" id="{6772B915-AAD4-029E-3280-F78A7E46F484}"/>
              </a:ext>
            </a:extLst>
          </p:cNvPr>
          <p:cNvSpPr>
            <a:spLocks noGrp="1"/>
          </p:cNvSpPr>
          <p:nvPr>
            <p:ph type="body" sz="quarter" idx="142" hasCustomPrompt="1"/>
          </p:nvPr>
        </p:nvSpPr>
        <p:spPr>
          <a:xfrm>
            <a:off x="4686403" y="4603972"/>
            <a:ext cx="1938528" cy="1337940"/>
          </a:xfrm>
          <a:prstGeom prst="rect">
            <a:avLst/>
          </a:prstGeom>
        </p:spPr>
        <p:txBody>
          <a:bodyPr anchor="t"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0" name="Text Placeholder 29">
            <a:extLst>
              <a:ext uri="{FF2B5EF4-FFF2-40B4-BE49-F238E27FC236}">
                <a16:creationId xmlns:a16="http://schemas.microsoft.com/office/drawing/2014/main" id="{985444AC-3928-E4BD-D3F7-CCA87FCE32E9}"/>
              </a:ext>
            </a:extLst>
          </p:cNvPr>
          <p:cNvSpPr>
            <a:spLocks noGrp="1"/>
          </p:cNvSpPr>
          <p:nvPr>
            <p:ph type="body" sz="quarter" idx="143" hasCustomPrompt="1"/>
          </p:nvPr>
        </p:nvSpPr>
        <p:spPr>
          <a:xfrm>
            <a:off x="2175272" y="4603972"/>
            <a:ext cx="1938528" cy="1337940"/>
          </a:xfrm>
          <a:prstGeom prst="rect">
            <a:avLst/>
          </a:prstGeom>
        </p:spPr>
        <p:txBody>
          <a:bodyPr anchor="t"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1" name="Text Placeholder 29">
            <a:extLst>
              <a:ext uri="{FF2B5EF4-FFF2-40B4-BE49-F238E27FC236}">
                <a16:creationId xmlns:a16="http://schemas.microsoft.com/office/drawing/2014/main" id="{118D9CDC-08CB-D892-27C6-7C894F1E220F}"/>
              </a:ext>
            </a:extLst>
          </p:cNvPr>
          <p:cNvSpPr>
            <a:spLocks noGrp="1"/>
          </p:cNvSpPr>
          <p:nvPr>
            <p:ph type="body" sz="quarter" idx="146" hasCustomPrompt="1"/>
          </p:nvPr>
        </p:nvSpPr>
        <p:spPr>
          <a:xfrm>
            <a:off x="8446047" y="1559769"/>
            <a:ext cx="1938131" cy="1417320"/>
          </a:xfrm>
          <a:prstGeom prst="rect">
            <a:avLst/>
          </a:prstGeom>
        </p:spPr>
        <p:txBody>
          <a:bodyPr anchor="b"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2" name="Text Placeholder 29">
            <a:extLst>
              <a:ext uri="{FF2B5EF4-FFF2-40B4-BE49-F238E27FC236}">
                <a16:creationId xmlns:a16="http://schemas.microsoft.com/office/drawing/2014/main" id="{8518E24D-BDE3-AD88-0491-4B4E3C07D3D6}"/>
              </a:ext>
            </a:extLst>
          </p:cNvPr>
          <p:cNvSpPr>
            <a:spLocks noGrp="1"/>
          </p:cNvSpPr>
          <p:nvPr>
            <p:ph type="body" sz="quarter" idx="147" hasCustomPrompt="1"/>
          </p:nvPr>
        </p:nvSpPr>
        <p:spPr>
          <a:xfrm>
            <a:off x="5943476" y="1559769"/>
            <a:ext cx="1938131" cy="1417320"/>
          </a:xfrm>
          <a:prstGeom prst="rect">
            <a:avLst/>
          </a:prstGeom>
        </p:spPr>
        <p:txBody>
          <a:bodyPr anchor="b"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3" name="Text Placeholder 29">
            <a:extLst>
              <a:ext uri="{FF2B5EF4-FFF2-40B4-BE49-F238E27FC236}">
                <a16:creationId xmlns:a16="http://schemas.microsoft.com/office/drawing/2014/main" id="{BD7B5024-420A-A318-1F90-9CDE6E7AE3B6}"/>
              </a:ext>
            </a:extLst>
          </p:cNvPr>
          <p:cNvSpPr>
            <a:spLocks noGrp="1"/>
          </p:cNvSpPr>
          <p:nvPr>
            <p:ph type="body" sz="quarter" idx="148" hasCustomPrompt="1"/>
          </p:nvPr>
        </p:nvSpPr>
        <p:spPr>
          <a:xfrm>
            <a:off x="3429330" y="1559769"/>
            <a:ext cx="1938131" cy="1417320"/>
          </a:xfrm>
          <a:prstGeom prst="rect">
            <a:avLst/>
          </a:prstGeom>
        </p:spPr>
        <p:txBody>
          <a:bodyPr anchor="b"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
        <p:nvSpPr>
          <p:cNvPr id="24" name="Text Placeholder 29">
            <a:extLst>
              <a:ext uri="{FF2B5EF4-FFF2-40B4-BE49-F238E27FC236}">
                <a16:creationId xmlns:a16="http://schemas.microsoft.com/office/drawing/2014/main" id="{BB8488A8-2782-DFFA-2835-FD33A102F280}"/>
              </a:ext>
            </a:extLst>
          </p:cNvPr>
          <p:cNvSpPr>
            <a:spLocks noGrp="1"/>
          </p:cNvSpPr>
          <p:nvPr>
            <p:ph type="body" sz="quarter" idx="149" hasCustomPrompt="1"/>
          </p:nvPr>
        </p:nvSpPr>
        <p:spPr>
          <a:xfrm>
            <a:off x="903609" y="1567939"/>
            <a:ext cx="1938131" cy="1417320"/>
          </a:xfrm>
          <a:prstGeom prst="rect">
            <a:avLst/>
          </a:prstGeom>
        </p:spPr>
        <p:txBody>
          <a:bodyPr anchor="b"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cxnSp>
        <p:nvCxnSpPr>
          <p:cNvPr id="33" name="Straight Connector 32">
            <a:extLst>
              <a:ext uri="{FF2B5EF4-FFF2-40B4-BE49-F238E27FC236}">
                <a16:creationId xmlns:a16="http://schemas.microsoft.com/office/drawing/2014/main" id="{737C083F-8A8F-457A-D377-B9C55064EA7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34" name="Graphic 33">
            <a:extLst>
              <a:ext uri="{FF2B5EF4-FFF2-40B4-BE49-F238E27FC236}">
                <a16:creationId xmlns:a16="http://schemas.microsoft.com/office/drawing/2014/main" id="{FDE77A30-6E0C-C53F-BBDC-BA5C3A914A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ext Placeholder 29">
            <a:extLst>
              <a:ext uri="{FF2B5EF4-FFF2-40B4-BE49-F238E27FC236}">
                <a16:creationId xmlns:a16="http://schemas.microsoft.com/office/drawing/2014/main" id="{D82BE684-BE3F-1624-8356-D19CBC97DEBC}"/>
              </a:ext>
            </a:extLst>
          </p:cNvPr>
          <p:cNvSpPr>
            <a:spLocks noGrp="1"/>
          </p:cNvSpPr>
          <p:nvPr>
            <p:ph type="body" sz="quarter" idx="159" hasCustomPrompt="1"/>
          </p:nvPr>
        </p:nvSpPr>
        <p:spPr>
          <a:xfrm>
            <a:off x="9718295" y="4603972"/>
            <a:ext cx="1938528" cy="1337940"/>
          </a:xfrm>
          <a:prstGeom prst="rect">
            <a:avLst/>
          </a:prstGeom>
        </p:spPr>
        <p:txBody>
          <a:bodyPr anchor="t" anchorCtr="0"/>
          <a:lstStyle>
            <a:lvl1pPr algn="l">
              <a:lnSpc>
                <a:spcPct val="100000"/>
              </a:lnSpc>
              <a:spcBef>
                <a:spcPts val="0"/>
              </a:spcBef>
              <a:defRPr sz="1400">
                <a:solidFill>
                  <a:schemeClr val="tx1"/>
                </a:solidFill>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a:t>Click to edit text</a:t>
            </a:r>
          </a:p>
        </p:txBody>
      </p:sp>
    </p:spTree>
    <p:extLst>
      <p:ext uri="{BB962C8B-B14F-4D97-AF65-F5344CB8AC3E}">
        <p14:creationId xmlns:p14="http://schemas.microsoft.com/office/powerpoint/2010/main" val="83008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 Proces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a:t>Timeline / Process 2</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3" name="Vertical Text Placeholder 31">
            <a:extLst>
              <a:ext uri="{FF2B5EF4-FFF2-40B4-BE49-F238E27FC236}">
                <a16:creationId xmlns:a16="http://schemas.microsoft.com/office/drawing/2014/main" id="{5004CE8D-E375-8C6B-B57F-DEF0BB9F36D8}"/>
              </a:ext>
            </a:extLst>
          </p:cNvPr>
          <p:cNvSpPr>
            <a:spLocks noGrp="1"/>
          </p:cNvSpPr>
          <p:nvPr>
            <p:ph type="body" orient="vert" sz="quarter" idx="13" hasCustomPrompt="1"/>
          </p:nvPr>
        </p:nvSpPr>
        <p:spPr>
          <a:xfrm>
            <a:off x="428625" y="3205927"/>
            <a:ext cx="1784223" cy="1481137"/>
          </a:xfrm>
          <a:prstGeom prst="rect">
            <a:avLst/>
          </a:prstGeom>
        </p:spPr>
        <p:txBody>
          <a:bodyPr vert="horz"/>
          <a:lstStyle>
            <a:lvl1pPr>
              <a:defRPr sz="1400">
                <a:solidFill>
                  <a:schemeClr val="tx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8" name="Text Placeholder 9">
            <a:extLst>
              <a:ext uri="{FF2B5EF4-FFF2-40B4-BE49-F238E27FC236}">
                <a16:creationId xmlns:a16="http://schemas.microsoft.com/office/drawing/2014/main" id="{C2F9AAD4-E695-78A1-FCDD-710A293250F1}"/>
              </a:ext>
            </a:extLst>
          </p:cNvPr>
          <p:cNvSpPr>
            <a:spLocks noGrp="1"/>
          </p:cNvSpPr>
          <p:nvPr>
            <p:ph type="body" sz="quarter" idx="36" hasCustomPrompt="1"/>
          </p:nvPr>
        </p:nvSpPr>
        <p:spPr>
          <a:xfrm>
            <a:off x="2106654" y="2497454"/>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dirty="0">
                <a:solidFill>
                  <a:schemeClr val="tx1"/>
                </a:solidFill>
              </a:defRPr>
            </a:lvl1pPr>
          </a:lstStyle>
          <a:p>
            <a:pPr lvl="0"/>
            <a:r>
              <a:rPr lang="en-US"/>
              <a:t>Click to add text</a:t>
            </a:r>
          </a:p>
        </p:txBody>
      </p:sp>
      <p:sp>
        <p:nvSpPr>
          <p:cNvPr id="33" name="Text Placeholder 16">
            <a:extLst>
              <a:ext uri="{FF2B5EF4-FFF2-40B4-BE49-F238E27FC236}">
                <a16:creationId xmlns:a16="http://schemas.microsoft.com/office/drawing/2014/main" id="{DA485CCF-9D13-C900-EF90-B9968F0915D3}"/>
              </a:ext>
            </a:extLst>
          </p:cNvPr>
          <p:cNvSpPr>
            <a:spLocks noGrp="1"/>
          </p:cNvSpPr>
          <p:nvPr>
            <p:ph type="body" sz="quarter" idx="37"/>
          </p:nvPr>
        </p:nvSpPr>
        <p:spPr>
          <a:xfrm>
            <a:off x="0" y="2496851"/>
            <a:ext cx="2204164" cy="457200"/>
          </a:xfrm>
          <a:custGeom>
            <a:avLst/>
            <a:gdLst>
              <a:gd name="connsiteX0" fmla="*/ 0 w 2204163"/>
              <a:gd name="connsiteY0" fmla="*/ 0 h 457200"/>
              <a:gd name="connsiteX1" fmla="*/ 169274 w 2204163"/>
              <a:gd name="connsiteY1" fmla="*/ 0 h 457200"/>
              <a:gd name="connsiteX2" fmla="*/ 1632247 w 2204163"/>
              <a:gd name="connsiteY2" fmla="*/ 0 h 457200"/>
              <a:gd name="connsiteX3" fmla="*/ 1975563 w 2204163"/>
              <a:gd name="connsiteY3" fmla="*/ 0 h 457200"/>
              <a:gd name="connsiteX4" fmla="*/ 2204163 w 2204163"/>
              <a:gd name="connsiteY4" fmla="*/ 228600 h 457200"/>
              <a:gd name="connsiteX5" fmla="*/ 1975563 w 2204163"/>
              <a:gd name="connsiteY5" fmla="*/ 457200 h 457200"/>
              <a:gd name="connsiteX6" fmla="*/ 1632247 w 2204163"/>
              <a:gd name="connsiteY6" fmla="*/ 457200 h 457200"/>
              <a:gd name="connsiteX7" fmla="*/ 169274 w 2204163"/>
              <a:gd name="connsiteY7" fmla="*/ 457200 h 457200"/>
              <a:gd name="connsiteX8" fmla="*/ 0 w 2204163"/>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163" h="457200">
                <a:moveTo>
                  <a:pt x="0" y="0"/>
                </a:moveTo>
                <a:lnTo>
                  <a:pt x="169274" y="0"/>
                </a:lnTo>
                <a:lnTo>
                  <a:pt x="1632247" y="0"/>
                </a:lnTo>
                <a:lnTo>
                  <a:pt x="1975563" y="0"/>
                </a:lnTo>
                <a:lnTo>
                  <a:pt x="2204163" y="228600"/>
                </a:lnTo>
                <a:lnTo>
                  <a:pt x="1975563" y="457200"/>
                </a:lnTo>
                <a:lnTo>
                  <a:pt x="1632247" y="457200"/>
                </a:lnTo>
                <a:lnTo>
                  <a:pt x="169274" y="457200"/>
                </a:lnTo>
                <a:lnTo>
                  <a:pt x="0" y="457200"/>
                </a:lnTo>
                <a:close/>
              </a:path>
            </a:pathLst>
          </a:custGeom>
          <a:solidFill>
            <a:schemeClr val="accent2"/>
          </a:solidFill>
          <a:ln w="31750">
            <a:noFill/>
          </a:ln>
          <a:scene3d>
            <a:camera prst="orthographicFront"/>
            <a:lightRig rig="balanced" dir="t"/>
          </a:scene3d>
          <a:sp3d/>
        </p:spPr>
        <p:txBody>
          <a:bodyPr vert="horz" wrap="square" lIns="429768" tIns="0" rIns="365760" bIns="0" rtlCol="0" anchor="ctr" anchorCtr="0">
            <a:noAutofit/>
          </a:bodyPr>
          <a:lstStyle>
            <a:lvl1pPr>
              <a:defRPr lang="en-US" sz="1000" dirty="0">
                <a:solidFill>
                  <a:schemeClr val="tx1"/>
                </a:solidFill>
              </a:defRPr>
            </a:lvl1pPr>
          </a:lstStyle>
          <a:p>
            <a:pPr lvl="0"/>
            <a:endParaRPr lang="en-US"/>
          </a:p>
        </p:txBody>
      </p:sp>
      <p:sp>
        <p:nvSpPr>
          <p:cNvPr id="34" name="Text Placeholder 10">
            <a:extLst>
              <a:ext uri="{FF2B5EF4-FFF2-40B4-BE49-F238E27FC236}">
                <a16:creationId xmlns:a16="http://schemas.microsoft.com/office/drawing/2014/main" id="{87897FEB-8909-E872-B2ED-60A5277CFB38}"/>
              </a:ext>
            </a:extLst>
          </p:cNvPr>
          <p:cNvSpPr>
            <a:spLocks noGrp="1"/>
          </p:cNvSpPr>
          <p:nvPr>
            <p:ph type="body" sz="quarter" idx="38"/>
          </p:nvPr>
        </p:nvSpPr>
        <p:spPr>
          <a:xfrm>
            <a:off x="404403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dirty="0">
                <a:solidFill>
                  <a:schemeClr val="tx1"/>
                </a:solidFill>
              </a:defRPr>
            </a:lvl1pPr>
          </a:lstStyle>
          <a:p>
            <a:pPr lvl="0"/>
            <a:endParaRPr lang="en-US"/>
          </a:p>
        </p:txBody>
      </p:sp>
      <p:sp>
        <p:nvSpPr>
          <p:cNvPr id="35" name="Text Placeholder 11">
            <a:extLst>
              <a:ext uri="{FF2B5EF4-FFF2-40B4-BE49-F238E27FC236}">
                <a16:creationId xmlns:a16="http://schemas.microsoft.com/office/drawing/2014/main" id="{8D471C3D-FBF7-3264-73B9-8D0E0A791276}"/>
              </a:ext>
            </a:extLst>
          </p:cNvPr>
          <p:cNvSpPr>
            <a:spLocks noGrp="1"/>
          </p:cNvSpPr>
          <p:nvPr>
            <p:ph type="body" sz="quarter" idx="39" hasCustomPrompt="1"/>
          </p:nvPr>
        </p:nvSpPr>
        <p:spPr>
          <a:xfrm>
            <a:off x="598141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dirty="0">
                <a:solidFill>
                  <a:schemeClr val="tx1"/>
                </a:solidFill>
              </a:defRPr>
            </a:lvl1pPr>
          </a:lstStyle>
          <a:p>
            <a:pPr lvl="0"/>
            <a:r>
              <a:rPr lang="en-US"/>
              <a:t>Click to add text</a:t>
            </a:r>
          </a:p>
        </p:txBody>
      </p:sp>
      <p:sp>
        <p:nvSpPr>
          <p:cNvPr id="36" name="Text Placeholder 12">
            <a:extLst>
              <a:ext uri="{FF2B5EF4-FFF2-40B4-BE49-F238E27FC236}">
                <a16:creationId xmlns:a16="http://schemas.microsoft.com/office/drawing/2014/main" id="{F3B5E327-A534-D101-128D-6A32A1365F78}"/>
              </a:ext>
            </a:extLst>
          </p:cNvPr>
          <p:cNvSpPr>
            <a:spLocks noGrp="1"/>
          </p:cNvSpPr>
          <p:nvPr>
            <p:ph type="body" sz="quarter" idx="40"/>
          </p:nvPr>
        </p:nvSpPr>
        <p:spPr>
          <a:xfrm>
            <a:off x="791879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dirty="0">
                <a:solidFill>
                  <a:schemeClr val="tx1"/>
                </a:solidFill>
              </a:defRPr>
            </a:lvl1pPr>
          </a:lstStyle>
          <a:p>
            <a:pPr lvl="0"/>
            <a:endParaRPr lang="en-US"/>
          </a:p>
        </p:txBody>
      </p:sp>
      <p:sp>
        <p:nvSpPr>
          <p:cNvPr id="37" name="Text Placeholder 13">
            <a:extLst>
              <a:ext uri="{FF2B5EF4-FFF2-40B4-BE49-F238E27FC236}">
                <a16:creationId xmlns:a16="http://schemas.microsoft.com/office/drawing/2014/main" id="{BB71F2D7-BEEF-128C-1619-32C029F12CC1}"/>
              </a:ext>
            </a:extLst>
          </p:cNvPr>
          <p:cNvSpPr>
            <a:spLocks noGrp="1"/>
          </p:cNvSpPr>
          <p:nvPr>
            <p:ph type="body" sz="quarter" idx="41"/>
          </p:nvPr>
        </p:nvSpPr>
        <p:spPr>
          <a:xfrm>
            <a:off x="9856172"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dirty="0">
                <a:solidFill>
                  <a:schemeClr val="tx1"/>
                </a:solidFill>
              </a:defRPr>
            </a:lvl1pPr>
          </a:lstStyle>
          <a:p>
            <a:pPr lvl="0"/>
            <a:endParaRPr lang="en-US"/>
          </a:p>
        </p:txBody>
      </p:sp>
      <p:sp>
        <p:nvSpPr>
          <p:cNvPr id="38" name="Text Placeholder 19">
            <a:extLst>
              <a:ext uri="{FF2B5EF4-FFF2-40B4-BE49-F238E27FC236}">
                <a16:creationId xmlns:a16="http://schemas.microsoft.com/office/drawing/2014/main" id="{F830ED09-8196-CA1A-C5AC-99252F0B1E6F}"/>
              </a:ext>
            </a:extLst>
          </p:cNvPr>
          <p:cNvSpPr>
            <a:spLocks noGrp="1"/>
          </p:cNvSpPr>
          <p:nvPr>
            <p:ph type="body" sz="quarter" idx="42" hasCustomPrompt="1"/>
          </p:nvPr>
        </p:nvSpPr>
        <p:spPr>
          <a:xfrm>
            <a:off x="428625"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a:t>01</a:t>
            </a:r>
          </a:p>
        </p:txBody>
      </p:sp>
      <p:sp>
        <p:nvSpPr>
          <p:cNvPr id="39" name="Text Placeholder 19">
            <a:extLst>
              <a:ext uri="{FF2B5EF4-FFF2-40B4-BE49-F238E27FC236}">
                <a16:creationId xmlns:a16="http://schemas.microsoft.com/office/drawing/2014/main" id="{6DDDEB5B-210D-7F55-899B-3EA4EF2F0FE1}"/>
              </a:ext>
            </a:extLst>
          </p:cNvPr>
          <p:cNvSpPr>
            <a:spLocks noGrp="1"/>
          </p:cNvSpPr>
          <p:nvPr>
            <p:ph type="body" sz="quarter" idx="43" hasCustomPrompt="1"/>
          </p:nvPr>
        </p:nvSpPr>
        <p:spPr>
          <a:xfrm>
            <a:off x="2326873"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a:t>02</a:t>
            </a:r>
          </a:p>
        </p:txBody>
      </p:sp>
      <p:sp>
        <p:nvSpPr>
          <p:cNvPr id="40" name="Text Placeholder 19">
            <a:extLst>
              <a:ext uri="{FF2B5EF4-FFF2-40B4-BE49-F238E27FC236}">
                <a16:creationId xmlns:a16="http://schemas.microsoft.com/office/drawing/2014/main" id="{90820B20-5430-DFE5-3554-88BDE4469022}"/>
              </a:ext>
            </a:extLst>
          </p:cNvPr>
          <p:cNvSpPr>
            <a:spLocks noGrp="1"/>
          </p:cNvSpPr>
          <p:nvPr>
            <p:ph type="body" sz="quarter" idx="44" hasCustomPrompt="1"/>
          </p:nvPr>
        </p:nvSpPr>
        <p:spPr>
          <a:xfrm>
            <a:off x="4225122"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a:t>03</a:t>
            </a:r>
          </a:p>
        </p:txBody>
      </p:sp>
      <p:sp>
        <p:nvSpPr>
          <p:cNvPr id="41" name="Text Placeholder 19">
            <a:extLst>
              <a:ext uri="{FF2B5EF4-FFF2-40B4-BE49-F238E27FC236}">
                <a16:creationId xmlns:a16="http://schemas.microsoft.com/office/drawing/2014/main" id="{AF1F6128-4EF1-2D50-2769-879803B78858}"/>
              </a:ext>
            </a:extLst>
          </p:cNvPr>
          <p:cNvSpPr>
            <a:spLocks noGrp="1"/>
          </p:cNvSpPr>
          <p:nvPr>
            <p:ph type="body" sz="quarter" idx="45" hasCustomPrompt="1"/>
          </p:nvPr>
        </p:nvSpPr>
        <p:spPr>
          <a:xfrm>
            <a:off x="6126665"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a:t>04</a:t>
            </a:r>
          </a:p>
        </p:txBody>
      </p:sp>
      <p:sp>
        <p:nvSpPr>
          <p:cNvPr id="42" name="Text Placeholder 19">
            <a:extLst>
              <a:ext uri="{FF2B5EF4-FFF2-40B4-BE49-F238E27FC236}">
                <a16:creationId xmlns:a16="http://schemas.microsoft.com/office/drawing/2014/main" id="{240E223A-53F0-DE16-BB4E-EAB5FDEDC43B}"/>
              </a:ext>
            </a:extLst>
          </p:cNvPr>
          <p:cNvSpPr>
            <a:spLocks noGrp="1"/>
          </p:cNvSpPr>
          <p:nvPr>
            <p:ph type="body" sz="quarter" idx="46" hasCustomPrompt="1"/>
          </p:nvPr>
        </p:nvSpPr>
        <p:spPr>
          <a:xfrm>
            <a:off x="8027442"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a:t>05</a:t>
            </a:r>
          </a:p>
        </p:txBody>
      </p:sp>
      <p:sp>
        <p:nvSpPr>
          <p:cNvPr id="43" name="Text Placeholder 19">
            <a:extLst>
              <a:ext uri="{FF2B5EF4-FFF2-40B4-BE49-F238E27FC236}">
                <a16:creationId xmlns:a16="http://schemas.microsoft.com/office/drawing/2014/main" id="{7B99A983-0936-668D-03D3-5F4792492EF8}"/>
              </a:ext>
            </a:extLst>
          </p:cNvPr>
          <p:cNvSpPr>
            <a:spLocks noGrp="1"/>
          </p:cNvSpPr>
          <p:nvPr>
            <p:ph type="body" sz="quarter" idx="47" hasCustomPrompt="1"/>
          </p:nvPr>
        </p:nvSpPr>
        <p:spPr>
          <a:xfrm>
            <a:off x="9942758"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a:t>06</a:t>
            </a:r>
          </a:p>
        </p:txBody>
      </p:sp>
      <p:sp>
        <p:nvSpPr>
          <p:cNvPr id="44" name="Vertical Text Placeholder 31">
            <a:extLst>
              <a:ext uri="{FF2B5EF4-FFF2-40B4-BE49-F238E27FC236}">
                <a16:creationId xmlns:a16="http://schemas.microsoft.com/office/drawing/2014/main" id="{BA643C25-41B7-69BF-EB92-A794F0AC7795}"/>
              </a:ext>
            </a:extLst>
          </p:cNvPr>
          <p:cNvSpPr>
            <a:spLocks noGrp="1"/>
          </p:cNvSpPr>
          <p:nvPr>
            <p:ph type="body" orient="vert" sz="quarter" idx="48" hasCustomPrompt="1"/>
          </p:nvPr>
        </p:nvSpPr>
        <p:spPr>
          <a:xfrm>
            <a:off x="2327972" y="3205927"/>
            <a:ext cx="1784223" cy="1481137"/>
          </a:xfrm>
          <a:prstGeom prst="rect">
            <a:avLst/>
          </a:prstGeom>
        </p:spPr>
        <p:txBody>
          <a:bodyPr vert="horz"/>
          <a:lstStyle>
            <a:lvl1pPr>
              <a:defRPr sz="1400">
                <a:solidFill>
                  <a:schemeClr val="tx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5" name="Vertical Text Placeholder 31">
            <a:extLst>
              <a:ext uri="{FF2B5EF4-FFF2-40B4-BE49-F238E27FC236}">
                <a16:creationId xmlns:a16="http://schemas.microsoft.com/office/drawing/2014/main" id="{DEF5DEF0-FE9D-1E8A-41A4-AC60D9C5BAD7}"/>
              </a:ext>
            </a:extLst>
          </p:cNvPr>
          <p:cNvSpPr>
            <a:spLocks noGrp="1"/>
          </p:cNvSpPr>
          <p:nvPr>
            <p:ph type="body" orient="vert" sz="quarter" idx="49" hasCustomPrompt="1"/>
          </p:nvPr>
        </p:nvSpPr>
        <p:spPr>
          <a:xfrm>
            <a:off x="4227319" y="3205927"/>
            <a:ext cx="1784223" cy="1481137"/>
          </a:xfrm>
          <a:prstGeom prst="rect">
            <a:avLst/>
          </a:prstGeom>
        </p:spPr>
        <p:txBody>
          <a:bodyPr vert="horz"/>
          <a:lstStyle>
            <a:lvl1pPr>
              <a:defRPr sz="1400">
                <a:solidFill>
                  <a:schemeClr val="tx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6" name="Vertical Text Placeholder 31">
            <a:extLst>
              <a:ext uri="{FF2B5EF4-FFF2-40B4-BE49-F238E27FC236}">
                <a16:creationId xmlns:a16="http://schemas.microsoft.com/office/drawing/2014/main" id="{C51AE6E3-939B-F6DC-0D90-8C93E434B6B5}"/>
              </a:ext>
            </a:extLst>
          </p:cNvPr>
          <p:cNvSpPr>
            <a:spLocks noGrp="1"/>
          </p:cNvSpPr>
          <p:nvPr>
            <p:ph type="body" orient="vert" sz="quarter" idx="50" hasCustomPrompt="1"/>
          </p:nvPr>
        </p:nvSpPr>
        <p:spPr>
          <a:xfrm>
            <a:off x="6126666" y="3205927"/>
            <a:ext cx="1784223" cy="1481137"/>
          </a:xfrm>
          <a:prstGeom prst="rect">
            <a:avLst/>
          </a:prstGeom>
        </p:spPr>
        <p:txBody>
          <a:bodyPr vert="horz"/>
          <a:lstStyle>
            <a:lvl1pPr>
              <a:defRPr sz="1400">
                <a:solidFill>
                  <a:schemeClr val="tx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7" name="Vertical Text Placeholder 31">
            <a:extLst>
              <a:ext uri="{FF2B5EF4-FFF2-40B4-BE49-F238E27FC236}">
                <a16:creationId xmlns:a16="http://schemas.microsoft.com/office/drawing/2014/main" id="{7BB69877-EFEB-5CD4-8628-82563F54E3BF}"/>
              </a:ext>
            </a:extLst>
          </p:cNvPr>
          <p:cNvSpPr>
            <a:spLocks noGrp="1"/>
          </p:cNvSpPr>
          <p:nvPr>
            <p:ph type="body" orient="vert" sz="quarter" idx="51" hasCustomPrompt="1"/>
          </p:nvPr>
        </p:nvSpPr>
        <p:spPr>
          <a:xfrm>
            <a:off x="8026013" y="3205927"/>
            <a:ext cx="1784223" cy="1481137"/>
          </a:xfrm>
          <a:prstGeom prst="rect">
            <a:avLst/>
          </a:prstGeom>
        </p:spPr>
        <p:txBody>
          <a:bodyPr vert="horz"/>
          <a:lstStyle>
            <a:lvl1pPr>
              <a:defRPr sz="1400">
                <a:solidFill>
                  <a:schemeClr val="tx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sp>
        <p:nvSpPr>
          <p:cNvPr id="48" name="Vertical Text Placeholder 31">
            <a:extLst>
              <a:ext uri="{FF2B5EF4-FFF2-40B4-BE49-F238E27FC236}">
                <a16:creationId xmlns:a16="http://schemas.microsoft.com/office/drawing/2014/main" id="{1408E881-A84E-2243-DA74-92476BFABB16}"/>
              </a:ext>
            </a:extLst>
          </p:cNvPr>
          <p:cNvSpPr>
            <a:spLocks noGrp="1"/>
          </p:cNvSpPr>
          <p:nvPr>
            <p:ph type="body" orient="vert" sz="quarter" idx="52" hasCustomPrompt="1"/>
          </p:nvPr>
        </p:nvSpPr>
        <p:spPr>
          <a:xfrm>
            <a:off x="9925359" y="3205927"/>
            <a:ext cx="1784223" cy="1481137"/>
          </a:xfrm>
          <a:prstGeom prst="rect">
            <a:avLst/>
          </a:prstGeom>
        </p:spPr>
        <p:txBody>
          <a:bodyPr vert="horz"/>
          <a:lstStyle>
            <a:lvl1pPr>
              <a:defRPr sz="1400">
                <a:solidFill>
                  <a:schemeClr val="tx1"/>
                </a:solidFill>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a:t>Click to edit text</a:t>
            </a:r>
          </a:p>
        </p:txBody>
      </p:sp>
      <p:cxnSp>
        <p:nvCxnSpPr>
          <p:cNvPr id="10" name="Straight Connector 9">
            <a:extLst>
              <a:ext uri="{FF2B5EF4-FFF2-40B4-BE49-F238E27FC236}">
                <a16:creationId xmlns:a16="http://schemas.microsoft.com/office/drawing/2014/main" id="{18141EB1-A7F5-0AB1-4739-69CAE41FF58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23565C-27D5-0306-2516-89353FC87F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80618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 Proces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20" name="Text Placeholder 2">
            <a:extLst>
              <a:ext uri="{FF2B5EF4-FFF2-40B4-BE49-F238E27FC236}">
                <a16:creationId xmlns:a16="http://schemas.microsoft.com/office/drawing/2014/main" id="{1399C482-C994-5F4F-E2B7-301B3A5A307C}"/>
              </a:ext>
            </a:extLst>
          </p:cNvPr>
          <p:cNvSpPr>
            <a:spLocks noGrp="1"/>
          </p:cNvSpPr>
          <p:nvPr>
            <p:ph type="body" sz="quarter" idx="17" hasCustomPrompt="1"/>
          </p:nvPr>
        </p:nvSpPr>
        <p:spPr>
          <a:xfrm>
            <a:off x="1388723"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JAN</a:t>
            </a:r>
          </a:p>
        </p:txBody>
      </p:sp>
      <p:sp>
        <p:nvSpPr>
          <p:cNvPr id="21" name="Text Placeholder 2">
            <a:extLst>
              <a:ext uri="{FF2B5EF4-FFF2-40B4-BE49-F238E27FC236}">
                <a16:creationId xmlns:a16="http://schemas.microsoft.com/office/drawing/2014/main" id="{E4F0FE31-4E67-454C-8176-6D5B3ECAA7DD}"/>
              </a:ext>
            </a:extLst>
          </p:cNvPr>
          <p:cNvSpPr>
            <a:spLocks noGrp="1"/>
          </p:cNvSpPr>
          <p:nvPr>
            <p:ph type="body" sz="quarter" idx="18" hasCustomPrompt="1"/>
          </p:nvPr>
        </p:nvSpPr>
        <p:spPr>
          <a:xfrm>
            <a:off x="2257069"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FEB</a:t>
            </a:r>
          </a:p>
        </p:txBody>
      </p:sp>
      <p:sp>
        <p:nvSpPr>
          <p:cNvPr id="22" name="Text Placeholder 2">
            <a:extLst>
              <a:ext uri="{FF2B5EF4-FFF2-40B4-BE49-F238E27FC236}">
                <a16:creationId xmlns:a16="http://schemas.microsoft.com/office/drawing/2014/main" id="{018D9D47-8D7D-FBBB-5073-E1805A7D8C82}"/>
              </a:ext>
            </a:extLst>
          </p:cNvPr>
          <p:cNvSpPr>
            <a:spLocks noGrp="1"/>
          </p:cNvSpPr>
          <p:nvPr>
            <p:ph type="body" sz="quarter" idx="19" hasCustomPrompt="1"/>
          </p:nvPr>
        </p:nvSpPr>
        <p:spPr>
          <a:xfrm>
            <a:off x="3125415"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MAR</a:t>
            </a:r>
          </a:p>
        </p:txBody>
      </p:sp>
      <p:sp>
        <p:nvSpPr>
          <p:cNvPr id="23" name="Text Placeholder 2">
            <a:extLst>
              <a:ext uri="{FF2B5EF4-FFF2-40B4-BE49-F238E27FC236}">
                <a16:creationId xmlns:a16="http://schemas.microsoft.com/office/drawing/2014/main" id="{82EC6E46-42A8-04E8-777A-98EAC25EFD50}"/>
              </a:ext>
            </a:extLst>
          </p:cNvPr>
          <p:cNvSpPr>
            <a:spLocks noGrp="1"/>
          </p:cNvSpPr>
          <p:nvPr>
            <p:ph type="body" sz="quarter" idx="20" hasCustomPrompt="1"/>
          </p:nvPr>
        </p:nvSpPr>
        <p:spPr>
          <a:xfrm>
            <a:off x="3993761"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APR</a:t>
            </a:r>
          </a:p>
        </p:txBody>
      </p:sp>
      <p:sp>
        <p:nvSpPr>
          <p:cNvPr id="24" name="Text Placeholder 2">
            <a:extLst>
              <a:ext uri="{FF2B5EF4-FFF2-40B4-BE49-F238E27FC236}">
                <a16:creationId xmlns:a16="http://schemas.microsoft.com/office/drawing/2014/main" id="{9079E495-4865-B510-E7A8-CF5A3BC26E7B}"/>
              </a:ext>
            </a:extLst>
          </p:cNvPr>
          <p:cNvSpPr>
            <a:spLocks noGrp="1"/>
          </p:cNvSpPr>
          <p:nvPr>
            <p:ph type="body" sz="quarter" idx="21" hasCustomPrompt="1"/>
          </p:nvPr>
        </p:nvSpPr>
        <p:spPr>
          <a:xfrm>
            <a:off x="4862107"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MAY</a:t>
            </a:r>
          </a:p>
        </p:txBody>
      </p:sp>
      <p:sp>
        <p:nvSpPr>
          <p:cNvPr id="25" name="Text Placeholder 2">
            <a:extLst>
              <a:ext uri="{FF2B5EF4-FFF2-40B4-BE49-F238E27FC236}">
                <a16:creationId xmlns:a16="http://schemas.microsoft.com/office/drawing/2014/main" id="{E9D16885-3DA2-5BD9-55E2-68BA80D9C7A4}"/>
              </a:ext>
            </a:extLst>
          </p:cNvPr>
          <p:cNvSpPr>
            <a:spLocks noGrp="1"/>
          </p:cNvSpPr>
          <p:nvPr>
            <p:ph type="body" sz="quarter" idx="22" hasCustomPrompt="1"/>
          </p:nvPr>
        </p:nvSpPr>
        <p:spPr>
          <a:xfrm>
            <a:off x="5730453"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JUN</a:t>
            </a:r>
          </a:p>
        </p:txBody>
      </p:sp>
      <p:sp>
        <p:nvSpPr>
          <p:cNvPr id="26" name="Text Placeholder 2">
            <a:extLst>
              <a:ext uri="{FF2B5EF4-FFF2-40B4-BE49-F238E27FC236}">
                <a16:creationId xmlns:a16="http://schemas.microsoft.com/office/drawing/2014/main" id="{D65BCF1C-7BDA-5474-0A0F-C23B58C21C6D}"/>
              </a:ext>
            </a:extLst>
          </p:cNvPr>
          <p:cNvSpPr>
            <a:spLocks noGrp="1"/>
          </p:cNvSpPr>
          <p:nvPr>
            <p:ph type="body" sz="quarter" idx="23" hasCustomPrompt="1"/>
          </p:nvPr>
        </p:nvSpPr>
        <p:spPr>
          <a:xfrm>
            <a:off x="6598799"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JUL</a:t>
            </a:r>
          </a:p>
        </p:txBody>
      </p:sp>
      <p:sp>
        <p:nvSpPr>
          <p:cNvPr id="27" name="Text Placeholder 2">
            <a:extLst>
              <a:ext uri="{FF2B5EF4-FFF2-40B4-BE49-F238E27FC236}">
                <a16:creationId xmlns:a16="http://schemas.microsoft.com/office/drawing/2014/main" id="{AF2D6C35-BE2B-156A-B683-4FF793AF42C9}"/>
              </a:ext>
            </a:extLst>
          </p:cNvPr>
          <p:cNvSpPr>
            <a:spLocks noGrp="1"/>
          </p:cNvSpPr>
          <p:nvPr>
            <p:ph type="body" sz="quarter" idx="24" hasCustomPrompt="1"/>
          </p:nvPr>
        </p:nvSpPr>
        <p:spPr>
          <a:xfrm>
            <a:off x="7467145"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AUG</a:t>
            </a:r>
          </a:p>
        </p:txBody>
      </p:sp>
      <p:sp>
        <p:nvSpPr>
          <p:cNvPr id="28" name="Text Placeholder 2">
            <a:extLst>
              <a:ext uri="{FF2B5EF4-FFF2-40B4-BE49-F238E27FC236}">
                <a16:creationId xmlns:a16="http://schemas.microsoft.com/office/drawing/2014/main" id="{3370C7EC-B3B0-7D72-4AEE-035CB66F3584}"/>
              </a:ext>
            </a:extLst>
          </p:cNvPr>
          <p:cNvSpPr>
            <a:spLocks noGrp="1"/>
          </p:cNvSpPr>
          <p:nvPr>
            <p:ph type="body" sz="quarter" idx="25" hasCustomPrompt="1"/>
          </p:nvPr>
        </p:nvSpPr>
        <p:spPr>
          <a:xfrm>
            <a:off x="8335491"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SEP</a:t>
            </a:r>
          </a:p>
        </p:txBody>
      </p:sp>
      <p:sp>
        <p:nvSpPr>
          <p:cNvPr id="29" name="Text Placeholder 2">
            <a:extLst>
              <a:ext uri="{FF2B5EF4-FFF2-40B4-BE49-F238E27FC236}">
                <a16:creationId xmlns:a16="http://schemas.microsoft.com/office/drawing/2014/main" id="{F93D3626-9927-1FCC-91EA-40DCBBED5835}"/>
              </a:ext>
            </a:extLst>
          </p:cNvPr>
          <p:cNvSpPr>
            <a:spLocks noGrp="1"/>
          </p:cNvSpPr>
          <p:nvPr>
            <p:ph type="body" sz="quarter" idx="26" hasCustomPrompt="1"/>
          </p:nvPr>
        </p:nvSpPr>
        <p:spPr>
          <a:xfrm>
            <a:off x="9203837"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OCT</a:t>
            </a:r>
          </a:p>
        </p:txBody>
      </p:sp>
      <p:sp>
        <p:nvSpPr>
          <p:cNvPr id="30" name="Text Placeholder 2">
            <a:extLst>
              <a:ext uri="{FF2B5EF4-FFF2-40B4-BE49-F238E27FC236}">
                <a16:creationId xmlns:a16="http://schemas.microsoft.com/office/drawing/2014/main" id="{2C44D95B-AA09-7F72-426A-F8593680699D}"/>
              </a:ext>
            </a:extLst>
          </p:cNvPr>
          <p:cNvSpPr>
            <a:spLocks noGrp="1"/>
          </p:cNvSpPr>
          <p:nvPr>
            <p:ph type="body" sz="quarter" idx="27" hasCustomPrompt="1"/>
          </p:nvPr>
        </p:nvSpPr>
        <p:spPr>
          <a:xfrm>
            <a:off x="10072183"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NOV</a:t>
            </a:r>
          </a:p>
        </p:txBody>
      </p:sp>
      <p:sp>
        <p:nvSpPr>
          <p:cNvPr id="31" name="Text Placeholder 2">
            <a:extLst>
              <a:ext uri="{FF2B5EF4-FFF2-40B4-BE49-F238E27FC236}">
                <a16:creationId xmlns:a16="http://schemas.microsoft.com/office/drawing/2014/main" id="{8C16E968-AF1F-4684-E58A-32AD00B540F8}"/>
              </a:ext>
            </a:extLst>
          </p:cNvPr>
          <p:cNvSpPr>
            <a:spLocks noGrp="1"/>
          </p:cNvSpPr>
          <p:nvPr>
            <p:ph type="body" sz="quarter" idx="28" hasCustomPrompt="1"/>
          </p:nvPr>
        </p:nvSpPr>
        <p:spPr>
          <a:xfrm>
            <a:off x="10940527"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a:t>DEC</a:t>
            </a:r>
          </a:p>
        </p:txBody>
      </p:sp>
      <p:sp>
        <p:nvSpPr>
          <p:cNvPr id="32" name="Text Placeholder 2">
            <a:extLst>
              <a:ext uri="{FF2B5EF4-FFF2-40B4-BE49-F238E27FC236}">
                <a16:creationId xmlns:a16="http://schemas.microsoft.com/office/drawing/2014/main" id="{781D1D90-3F83-E518-C5DC-CFE7C42D2DF8}"/>
              </a:ext>
            </a:extLst>
          </p:cNvPr>
          <p:cNvSpPr>
            <a:spLocks noGrp="1"/>
          </p:cNvSpPr>
          <p:nvPr>
            <p:ph type="body" sz="quarter" idx="29" hasCustomPrompt="1"/>
          </p:nvPr>
        </p:nvSpPr>
        <p:spPr>
          <a:xfrm>
            <a:off x="492435" y="1700651"/>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a:t>Track 1</a:t>
            </a:r>
          </a:p>
        </p:txBody>
      </p:sp>
      <p:sp>
        <p:nvSpPr>
          <p:cNvPr id="49" name="Text Placeholder 2">
            <a:extLst>
              <a:ext uri="{FF2B5EF4-FFF2-40B4-BE49-F238E27FC236}">
                <a16:creationId xmlns:a16="http://schemas.microsoft.com/office/drawing/2014/main" id="{6AA0DF1A-EE46-31A8-1521-A02CB6AEB78D}"/>
              </a:ext>
            </a:extLst>
          </p:cNvPr>
          <p:cNvSpPr>
            <a:spLocks noGrp="1"/>
          </p:cNvSpPr>
          <p:nvPr>
            <p:ph type="body" sz="quarter" idx="30" hasCustomPrompt="1"/>
          </p:nvPr>
        </p:nvSpPr>
        <p:spPr>
          <a:xfrm>
            <a:off x="492435" y="2980327"/>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a:t>Track 2</a:t>
            </a:r>
          </a:p>
        </p:txBody>
      </p:sp>
      <p:sp>
        <p:nvSpPr>
          <p:cNvPr id="50" name="Text Placeholder 2">
            <a:extLst>
              <a:ext uri="{FF2B5EF4-FFF2-40B4-BE49-F238E27FC236}">
                <a16:creationId xmlns:a16="http://schemas.microsoft.com/office/drawing/2014/main" id="{544889AD-596B-E775-E60F-6C303B893B69}"/>
              </a:ext>
            </a:extLst>
          </p:cNvPr>
          <p:cNvSpPr>
            <a:spLocks noGrp="1"/>
          </p:cNvSpPr>
          <p:nvPr>
            <p:ph type="body" sz="quarter" idx="31" hasCustomPrompt="1"/>
          </p:nvPr>
        </p:nvSpPr>
        <p:spPr>
          <a:xfrm>
            <a:off x="492435" y="4230624"/>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a:t>Track 3</a:t>
            </a:r>
          </a:p>
        </p:txBody>
      </p:sp>
      <p:sp>
        <p:nvSpPr>
          <p:cNvPr id="51" name="Text Placeholder 2">
            <a:extLst>
              <a:ext uri="{FF2B5EF4-FFF2-40B4-BE49-F238E27FC236}">
                <a16:creationId xmlns:a16="http://schemas.microsoft.com/office/drawing/2014/main" id="{150E4C70-DF86-446E-E47D-4D1382E2A4D1}"/>
              </a:ext>
            </a:extLst>
          </p:cNvPr>
          <p:cNvSpPr>
            <a:spLocks noGrp="1"/>
          </p:cNvSpPr>
          <p:nvPr>
            <p:ph type="body" sz="quarter" idx="32" hasCustomPrompt="1"/>
          </p:nvPr>
        </p:nvSpPr>
        <p:spPr>
          <a:xfrm>
            <a:off x="492434" y="5188855"/>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a:t>Track 4</a:t>
            </a:r>
          </a:p>
        </p:txBody>
      </p:sp>
      <p:sp>
        <p:nvSpPr>
          <p:cNvPr id="55" name="Text Placeholder 12">
            <a:extLst>
              <a:ext uri="{FF2B5EF4-FFF2-40B4-BE49-F238E27FC236}">
                <a16:creationId xmlns:a16="http://schemas.microsoft.com/office/drawing/2014/main" id="{3C48522E-0641-F4C4-5F01-704CF791D41E}"/>
              </a:ext>
            </a:extLst>
          </p:cNvPr>
          <p:cNvSpPr>
            <a:spLocks noGrp="1"/>
          </p:cNvSpPr>
          <p:nvPr>
            <p:ph type="body" sz="quarter" idx="133"/>
          </p:nvPr>
        </p:nvSpPr>
        <p:spPr>
          <a:xfrm>
            <a:off x="1355270" y="1664872"/>
            <a:ext cx="4297680" cy="239387"/>
          </a:xfrm>
          <a:prstGeom prst="roundRect">
            <a:avLst>
              <a:gd name="adj" fmla="val 50000"/>
            </a:avLst>
          </a:prstGeom>
          <a:solidFill>
            <a:schemeClr val="accent2"/>
          </a:solidFill>
          <a:ln w="31750">
            <a:noFill/>
          </a:ln>
        </p:spPr>
        <p:txBody>
          <a:bodyPr lIns="91440" anchor="ctr" anchorCtr="0"/>
          <a:lstStyle>
            <a:lvl1pPr>
              <a:defRPr sz="1000">
                <a:solidFill>
                  <a:schemeClr val="tx1"/>
                </a:solidFill>
              </a:defRPr>
            </a:lvl1pPr>
          </a:lstStyle>
          <a:p>
            <a:pPr lvl="0"/>
            <a:r>
              <a:rPr lang="en-US"/>
              <a:t>Click to edit Master text styles</a:t>
            </a:r>
          </a:p>
        </p:txBody>
      </p:sp>
      <p:sp>
        <p:nvSpPr>
          <p:cNvPr id="56" name="Text Placeholder 12">
            <a:extLst>
              <a:ext uri="{FF2B5EF4-FFF2-40B4-BE49-F238E27FC236}">
                <a16:creationId xmlns:a16="http://schemas.microsoft.com/office/drawing/2014/main" id="{1E3ACF0F-B5FD-1724-A54C-C3641D9AE82A}"/>
              </a:ext>
            </a:extLst>
          </p:cNvPr>
          <p:cNvSpPr>
            <a:spLocks noGrp="1"/>
          </p:cNvSpPr>
          <p:nvPr>
            <p:ph type="body" sz="quarter" idx="134"/>
          </p:nvPr>
        </p:nvSpPr>
        <p:spPr>
          <a:xfrm>
            <a:off x="2159147" y="1966760"/>
            <a:ext cx="4389120" cy="239387"/>
          </a:xfrm>
          <a:prstGeom prst="roundRect">
            <a:avLst>
              <a:gd name="adj" fmla="val 50000"/>
            </a:avLst>
          </a:prstGeom>
          <a:solidFill>
            <a:schemeClr val="accent2"/>
          </a:solidFill>
          <a:ln w="31750">
            <a:noFill/>
          </a:ln>
        </p:spPr>
        <p:txBody>
          <a:bodyPr lIns="91440" anchor="ctr" anchorCtr="0"/>
          <a:lstStyle>
            <a:lvl1pPr>
              <a:defRPr sz="1000">
                <a:solidFill>
                  <a:schemeClr val="tx1"/>
                </a:solidFill>
              </a:defRPr>
            </a:lvl1pPr>
          </a:lstStyle>
          <a:p>
            <a:pPr lvl="0"/>
            <a:r>
              <a:rPr lang="en-US"/>
              <a:t>Click to edit Master text styles</a:t>
            </a:r>
          </a:p>
        </p:txBody>
      </p:sp>
      <p:sp>
        <p:nvSpPr>
          <p:cNvPr id="57" name="Text Placeholder 12">
            <a:extLst>
              <a:ext uri="{FF2B5EF4-FFF2-40B4-BE49-F238E27FC236}">
                <a16:creationId xmlns:a16="http://schemas.microsoft.com/office/drawing/2014/main" id="{A6050023-1CB8-E8DF-BC42-EB1BF42ED844}"/>
              </a:ext>
            </a:extLst>
          </p:cNvPr>
          <p:cNvSpPr>
            <a:spLocks noGrp="1"/>
          </p:cNvSpPr>
          <p:nvPr>
            <p:ph type="body" sz="quarter" idx="135"/>
          </p:nvPr>
        </p:nvSpPr>
        <p:spPr>
          <a:xfrm>
            <a:off x="2159148" y="2273648"/>
            <a:ext cx="2651760" cy="239387"/>
          </a:xfrm>
          <a:prstGeom prst="roundRect">
            <a:avLst>
              <a:gd name="adj" fmla="val 50000"/>
            </a:avLst>
          </a:prstGeom>
          <a:solidFill>
            <a:schemeClr val="accent2"/>
          </a:solidFill>
          <a:ln w="31750">
            <a:noFill/>
          </a:ln>
        </p:spPr>
        <p:txBody>
          <a:bodyPr lIns="91440" anchor="ctr" anchorCtr="0"/>
          <a:lstStyle>
            <a:lvl1pPr>
              <a:defRPr sz="1000">
                <a:solidFill>
                  <a:schemeClr val="tx1"/>
                </a:solidFill>
              </a:defRPr>
            </a:lvl1pPr>
          </a:lstStyle>
          <a:p>
            <a:pPr lvl="0"/>
            <a:r>
              <a:rPr lang="en-US"/>
              <a:t>Click to edit Master text styles</a:t>
            </a:r>
          </a:p>
        </p:txBody>
      </p:sp>
      <p:sp>
        <p:nvSpPr>
          <p:cNvPr id="58" name="Text Placeholder 12">
            <a:extLst>
              <a:ext uri="{FF2B5EF4-FFF2-40B4-BE49-F238E27FC236}">
                <a16:creationId xmlns:a16="http://schemas.microsoft.com/office/drawing/2014/main" id="{A9B29D0D-ABE4-22E8-F883-AFE9878FFE75}"/>
              </a:ext>
            </a:extLst>
          </p:cNvPr>
          <p:cNvSpPr>
            <a:spLocks noGrp="1"/>
          </p:cNvSpPr>
          <p:nvPr>
            <p:ph type="body" sz="quarter" idx="137"/>
          </p:nvPr>
        </p:nvSpPr>
        <p:spPr>
          <a:xfrm>
            <a:off x="3766905" y="2942478"/>
            <a:ext cx="365760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a:solidFill>
                  <a:schemeClr val="bg1"/>
                </a:solidFill>
              </a:defRPr>
            </a:lvl1pPr>
          </a:lstStyle>
          <a:p>
            <a:pPr lvl="0"/>
            <a:r>
              <a:rPr lang="en-US"/>
              <a:t>Click to edit Master text styles</a:t>
            </a:r>
          </a:p>
        </p:txBody>
      </p:sp>
      <p:sp>
        <p:nvSpPr>
          <p:cNvPr id="59" name="Text Placeholder 12">
            <a:extLst>
              <a:ext uri="{FF2B5EF4-FFF2-40B4-BE49-F238E27FC236}">
                <a16:creationId xmlns:a16="http://schemas.microsoft.com/office/drawing/2014/main" id="{BBB68A35-DC4F-834E-A53C-94A90BA32368}"/>
              </a:ext>
            </a:extLst>
          </p:cNvPr>
          <p:cNvSpPr>
            <a:spLocks noGrp="1"/>
          </p:cNvSpPr>
          <p:nvPr>
            <p:ph type="body" sz="quarter" idx="138"/>
          </p:nvPr>
        </p:nvSpPr>
        <p:spPr>
          <a:xfrm>
            <a:off x="4570783" y="3249800"/>
            <a:ext cx="365760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a:solidFill>
                  <a:schemeClr val="bg1"/>
                </a:solidFill>
              </a:defRPr>
            </a:lvl1pPr>
          </a:lstStyle>
          <a:p>
            <a:pPr lvl="0"/>
            <a:r>
              <a:rPr lang="en-US"/>
              <a:t>Click to edit Master text styles</a:t>
            </a:r>
          </a:p>
        </p:txBody>
      </p:sp>
      <p:sp>
        <p:nvSpPr>
          <p:cNvPr id="60" name="Text Placeholder 12">
            <a:extLst>
              <a:ext uri="{FF2B5EF4-FFF2-40B4-BE49-F238E27FC236}">
                <a16:creationId xmlns:a16="http://schemas.microsoft.com/office/drawing/2014/main" id="{354E05F9-8BF2-670D-98FA-926DC4C75747}"/>
              </a:ext>
            </a:extLst>
          </p:cNvPr>
          <p:cNvSpPr>
            <a:spLocks noGrp="1"/>
          </p:cNvSpPr>
          <p:nvPr>
            <p:ph type="body" sz="quarter" idx="139"/>
          </p:nvPr>
        </p:nvSpPr>
        <p:spPr>
          <a:xfrm>
            <a:off x="5412825" y="3557122"/>
            <a:ext cx="201168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61" name="Text Placeholder 12">
            <a:extLst>
              <a:ext uri="{FF2B5EF4-FFF2-40B4-BE49-F238E27FC236}">
                <a16:creationId xmlns:a16="http://schemas.microsoft.com/office/drawing/2014/main" id="{8C106EFA-6E77-CC10-AC24-DA05A611E218}"/>
              </a:ext>
            </a:extLst>
          </p:cNvPr>
          <p:cNvSpPr>
            <a:spLocks noGrp="1"/>
          </p:cNvSpPr>
          <p:nvPr>
            <p:ph type="body" sz="quarter" idx="140"/>
          </p:nvPr>
        </p:nvSpPr>
        <p:spPr>
          <a:xfrm>
            <a:off x="7424504" y="4192775"/>
            <a:ext cx="2560320" cy="239387"/>
          </a:xfrm>
          <a:prstGeom prst="roundRect">
            <a:avLst>
              <a:gd name="adj" fmla="val 50000"/>
            </a:avLst>
          </a:prstGeom>
          <a:solidFill>
            <a:schemeClr val="tx2"/>
          </a:solidFill>
          <a:ln w="31750">
            <a:noFill/>
          </a:ln>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62" name="Text Placeholder 12">
            <a:extLst>
              <a:ext uri="{FF2B5EF4-FFF2-40B4-BE49-F238E27FC236}">
                <a16:creationId xmlns:a16="http://schemas.microsoft.com/office/drawing/2014/main" id="{7EFBEE76-FE71-2B27-DD24-F42F5C025104}"/>
              </a:ext>
            </a:extLst>
          </p:cNvPr>
          <p:cNvSpPr>
            <a:spLocks noGrp="1"/>
          </p:cNvSpPr>
          <p:nvPr>
            <p:ph type="body" sz="quarter" idx="141"/>
          </p:nvPr>
        </p:nvSpPr>
        <p:spPr>
          <a:xfrm>
            <a:off x="7424504" y="4500097"/>
            <a:ext cx="3429000" cy="239387"/>
          </a:xfrm>
          <a:prstGeom prst="roundRect">
            <a:avLst>
              <a:gd name="adj" fmla="val 50000"/>
            </a:avLst>
          </a:prstGeom>
          <a:solidFill>
            <a:schemeClr val="tx2"/>
          </a:solidFill>
          <a:ln w="31750">
            <a:noFill/>
          </a:ln>
        </p:spPr>
        <p:txBody>
          <a:bodyPr vert="horz" lIns="91440" tIns="0" rIns="0" bIns="0" rtlCol="0" anchor="ctr" anchorCtr="0">
            <a:noAutofit/>
          </a:bodyPr>
          <a:lstStyle>
            <a:lvl1pPr>
              <a:defRPr lang="en-US" sz="1000">
                <a:solidFill>
                  <a:schemeClr val="bg1"/>
                </a:solidFill>
              </a:defRPr>
            </a:lvl1pPr>
          </a:lstStyle>
          <a:p>
            <a:pPr lvl="0"/>
            <a:r>
              <a:rPr lang="en-US"/>
              <a:t>Click to edit Master text styles</a:t>
            </a:r>
          </a:p>
        </p:txBody>
      </p:sp>
      <p:sp>
        <p:nvSpPr>
          <p:cNvPr id="63" name="Text Placeholder 12">
            <a:extLst>
              <a:ext uri="{FF2B5EF4-FFF2-40B4-BE49-F238E27FC236}">
                <a16:creationId xmlns:a16="http://schemas.microsoft.com/office/drawing/2014/main" id="{C70F5392-6DE1-7E8A-2D97-7218B40A3FDF}"/>
              </a:ext>
            </a:extLst>
          </p:cNvPr>
          <p:cNvSpPr>
            <a:spLocks noGrp="1"/>
          </p:cNvSpPr>
          <p:nvPr>
            <p:ph type="body" sz="quarter" idx="143"/>
          </p:nvPr>
        </p:nvSpPr>
        <p:spPr>
          <a:xfrm>
            <a:off x="8597378" y="5150416"/>
            <a:ext cx="3142178"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64" name="Text Placeholder 12">
            <a:extLst>
              <a:ext uri="{FF2B5EF4-FFF2-40B4-BE49-F238E27FC236}">
                <a16:creationId xmlns:a16="http://schemas.microsoft.com/office/drawing/2014/main" id="{8FBC1A04-0044-3B65-6B44-321E27674553}"/>
              </a:ext>
            </a:extLst>
          </p:cNvPr>
          <p:cNvSpPr>
            <a:spLocks noGrp="1"/>
          </p:cNvSpPr>
          <p:nvPr>
            <p:ph type="body" sz="quarter" idx="144"/>
          </p:nvPr>
        </p:nvSpPr>
        <p:spPr>
          <a:xfrm>
            <a:off x="9401254" y="5457738"/>
            <a:ext cx="2338301"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dirty="0">
                <a:solidFill>
                  <a:schemeClr val="bg1"/>
                </a:solidFill>
              </a:defRPr>
            </a:lvl1pPr>
          </a:lstStyle>
          <a:p>
            <a:pPr lvl="0"/>
            <a:r>
              <a:rPr lang="en-US"/>
              <a:t>Click to edit Master text styles</a:t>
            </a:r>
          </a:p>
        </p:txBody>
      </p:sp>
      <p:sp>
        <p:nvSpPr>
          <p:cNvPr id="8" name="Title 7">
            <a:extLst>
              <a:ext uri="{FF2B5EF4-FFF2-40B4-BE49-F238E27FC236}">
                <a16:creationId xmlns:a16="http://schemas.microsoft.com/office/drawing/2014/main" id="{B4A3DFC4-A287-9DF4-8210-F1F521157E9F}"/>
              </a:ext>
            </a:extLst>
          </p:cNvPr>
          <p:cNvSpPr>
            <a:spLocks noGrp="1"/>
          </p:cNvSpPr>
          <p:nvPr>
            <p:ph type="title" hasCustomPrompt="1"/>
          </p:nvPr>
        </p:nvSpPr>
        <p:spPr/>
        <p:txBody>
          <a:bodyPr/>
          <a:lstStyle>
            <a:lvl1pPr>
              <a:defRPr>
                <a:solidFill>
                  <a:schemeClr val="tx1"/>
                </a:solidFill>
              </a:defRPr>
            </a:lvl1pPr>
          </a:lstStyle>
          <a:p>
            <a:r>
              <a:rPr lang="en-US"/>
              <a:t>Timeline / Process 3</a:t>
            </a:r>
          </a:p>
        </p:txBody>
      </p:sp>
      <p:cxnSp>
        <p:nvCxnSpPr>
          <p:cNvPr id="2" name="Straight Connector 1">
            <a:extLst>
              <a:ext uri="{FF2B5EF4-FFF2-40B4-BE49-F238E27FC236}">
                <a16:creationId xmlns:a16="http://schemas.microsoft.com/office/drawing/2014/main" id="{13F38FC0-41C6-B369-BEDC-FD6B8C0903C7}"/>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34" name="Graphic 33">
            <a:extLst>
              <a:ext uri="{FF2B5EF4-FFF2-40B4-BE49-F238E27FC236}">
                <a16:creationId xmlns:a16="http://schemas.microsoft.com/office/drawing/2014/main" id="{CDE5B057-4D02-7E23-A449-370B7EB739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87967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duct Featur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7" name="Title 6">
            <a:extLst>
              <a:ext uri="{FF2B5EF4-FFF2-40B4-BE49-F238E27FC236}">
                <a16:creationId xmlns:a16="http://schemas.microsoft.com/office/drawing/2014/main" id="{37A3E049-D65E-10C0-14F9-D2A9131E5291}"/>
              </a:ext>
            </a:extLst>
          </p:cNvPr>
          <p:cNvSpPr>
            <a:spLocks noGrp="1"/>
          </p:cNvSpPr>
          <p:nvPr>
            <p:ph type="title" hasCustomPrompt="1"/>
          </p:nvPr>
        </p:nvSpPr>
        <p:spPr/>
        <p:txBody>
          <a:bodyPr/>
          <a:lstStyle>
            <a:lvl1pPr>
              <a:defRPr>
                <a:solidFill>
                  <a:schemeClr val="bg1"/>
                </a:solidFill>
              </a:defRPr>
            </a:lvl1pPr>
          </a:lstStyle>
          <a:p>
            <a:r>
              <a:rPr lang="en-US"/>
              <a:t>Product render features</a:t>
            </a:r>
          </a:p>
        </p:txBody>
      </p:sp>
      <p:sp>
        <p:nvSpPr>
          <p:cNvPr id="10" name="Picture Placeholder 9">
            <a:extLst>
              <a:ext uri="{FF2B5EF4-FFF2-40B4-BE49-F238E27FC236}">
                <a16:creationId xmlns:a16="http://schemas.microsoft.com/office/drawing/2014/main" id="{ABA8B544-AA08-A0DB-10BB-0EC103BEA3FD}"/>
              </a:ext>
            </a:extLst>
          </p:cNvPr>
          <p:cNvSpPr>
            <a:spLocks noGrp="1"/>
          </p:cNvSpPr>
          <p:nvPr>
            <p:ph type="pic" sz="quarter" idx="13" hasCustomPrompt="1"/>
          </p:nvPr>
        </p:nvSpPr>
        <p:spPr>
          <a:xfrm>
            <a:off x="4132263" y="1338263"/>
            <a:ext cx="7602537" cy="4673600"/>
          </a:xfrm>
        </p:spPr>
        <p:txBody>
          <a:bodyPr bIns="1371600" anchor="ctr" anchorCtr="0"/>
          <a:lstStyle>
            <a:lvl1pPr algn="ctr">
              <a:defRPr>
                <a:solidFill>
                  <a:schemeClr val="bg1"/>
                </a:solidFill>
              </a:defRPr>
            </a:lvl1pPr>
          </a:lstStyle>
          <a:p>
            <a:r>
              <a:rPr lang="en-US"/>
              <a:t>Insert Product Photo</a:t>
            </a:r>
          </a:p>
        </p:txBody>
      </p:sp>
      <p:sp>
        <p:nvSpPr>
          <p:cNvPr id="12" name="Text Placeholder 8">
            <a:extLst>
              <a:ext uri="{FF2B5EF4-FFF2-40B4-BE49-F238E27FC236}">
                <a16:creationId xmlns:a16="http://schemas.microsoft.com/office/drawing/2014/main" id="{EB304F39-884F-DF76-1FB9-C61376E57BCF}"/>
              </a:ext>
            </a:extLst>
          </p:cNvPr>
          <p:cNvSpPr>
            <a:spLocks noGrp="1"/>
          </p:cNvSpPr>
          <p:nvPr>
            <p:ph type="body" sz="quarter" idx="20"/>
          </p:nvPr>
        </p:nvSpPr>
        <p:spPr>
          <a:xfrm>
            <a:off x="457198" y="2275234"/>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a:t>Click to edit Master text </a:t>
            </a:r>
          </a:p>
        </p:txBody>
      </p:sp>
      <p:sp>
        <p:nvSpPr>
          <p:cNvPr id="13" name="Text Placeholder 8">
            <a:extLst>
              <a:ext uri="{FF2B5EF4-FFF2-40B4-BE49-F238E27FC236}">
                <a16:creationId xmlns:a16="http://schemas.microsoft.com/office/drawing/2014/main" id="{09AA9071-8725-A2C8-8CA3-860F72BE5857}"/>
              </a:ext>
            </a:extLst>
          </p:cNvPr>
          <p:cNvSpPr>
            <a:spLocks noGrp="1"/>
          </p:cNvSpPr>
          <p:nvPr>
            <p:ph type="body" sz="quarter" idx="21"/>
          </p:nvPr>
        </p:nvSpPr>
        <p:spPr>
          <a:xfrm>
            <a:off x="457198" y="2585678"/>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a:t>Click to edit Master text </a:t>
            </a:r>
          </a:p>
        </p:txBody>
      </p:sp>
      <p:sp>
        <p:nvSpPr>
          <p:cNvPr id="14" name="Text Placeholder 8">
            <a:extLst>
              <a:ext uri="{FF2B5EF4-FFF2-40B4-BE49-F238E27FC236}">
                <a16:creationId xmlns:a16="http://schemas.microsoft.com/office/drawing/2014/main" id="{7B02E264-EF98-1349-A35F-56C91FD5D1A0}"/>
              </a:ext>
            </a:extLst>
          </p:cNvPr>
          <p:cNvSpPr>
            <a:spLocks noGrp="1"/>
          </p:cNvSpPr>
          <p:nvPr>
            <p:ph type="body" sz="quarter" idx="22"/>
          </p:nvPr>
        </p:nvSpPr>
        <p:spPr>
          <a:xfrm>
            <a:off x="457198" y="2896122"/>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a:t>Click to edit Master text </a:t>
            </a:r>
          </a:p>
        </p:txBody>
      </p:sp>
      <p:sp>
        <p:nvSpPr>
          <p:cNvPr id="15" name="Text Placeholder 8">
            <a:extLst>
              <a:ext uri="{FF2B5EF4-FFF2-40B4-BE49-F238E27FC236}">
                <a16:creationId xmlns:a16="http://schemas.microsoft.com/office/drawing/2014/main" id="{B81D17CC-F22B-D67A-26DE-C297BC4769A2}"/>
              </a:ext>
            </a:extLst>
          </p:cNvPr>
          <p:cNvSpPr>
            <a:spLocks noGrp="1"/>
          </p:cNvSpPr>
          <p:nvPr>
            <p:ph type="body" sz="quarter" idx="23"/>
          </p:nvPr>
        </p:nvSpPr>
        <p:spPr>
          <a:xfrm>
            <a:off x="457198" y="3206567"/>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a:t>Click to edit Master text </a:t>
            </a:r>
          </a:p>
        </p:txBody>
      </p:sp>
      <p:sp>
        <p:nvSpPr>
          <p:cNvPr id="16" name="Text Placeholder 42">
            <a:extLst>
              <a:ext uri="{FF2B5EF4-FFF2-40B4-BE49-F238E27FC236}">
                <a16:creationId xmlns:a16="http://schemas.microsoft.com/office/drawing/2014/main" id="{F89F1364-9F3F-1734-D9B9-2C6D9F731D46}"/>
              </a:ext>
            </a:extLst>
          </p:cNvPr>
          <p:cNvSpPr>
            <a:spLocks noGrp="1" noChangeAspect="1"/>
          </p:cNvSpPr>
          <p:nvPr>
            <p:ph type="body" sz="quarter" idx="118"/>
          </p:nvPr>
        </p:nvSpPr>
        <p:spPr>
          <a:xfrm>
            <a:off x="463365"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a:p>
        </p:txBody>
      </p:sp>
      <p:sp>
        <p:nvSpPr>
          <p:cNvPr id="17" name="Text Placeholder 42">
            <a:extLst>
              <a:ext uri="{FF2B5EF4-FFF2-40B4-BE49-F238E27FC236}">
                <a16:creationId xmlns:a16="http://schemas.microsoft.com/office/drawing/2014/main" id="{F37C537A-E113-EACE-1BEC-33C2E1458AFA}"/>
              </a:ext>
            </a:extLst>
          </p:cNvPr>
          <p:cNvSpPr>
            <a:spLocks noGrp="1" noChangeAspect="1"/>
          </p:cNvSpPr>
          <p:nvPr>
            <p:ph type="body" sz="quarter" idx="119"/>
          </p:nvPr>
        </p:nvSpPr>
        <p:spPr>
          <a:xfrm>
            <a:off x="770197"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a:p>
        </p:txBody>
      </p:sp>
      <p:sp>
        <p:nvSpPr>
          <p:cNvPr id="18" name="Text Placeholder 42">
            <a:extLst>
              <a:ext uri="{FF2B5EF4-FFF2-40B4-BE49-F238E27FC236}">
                <a16:creationId xmlns:a16="http://schemas.microsoft.com/office/drawing/2014/main" id="{2409206E-E7D2-80AC-B162-FC5F5C2F7EE1}"/>
              </a:ext>
            </a:extLst>
          </p:cNvPr>
          <p:cNvSpPr>
            <a:spLocks noGrp="1" noChangeAspect="1"/>
          </p:cNvSpPr>
          <p:nvPr>
            <p:ph type="body" sz="quarter" idx="120"/>
          </p:nvPr>
        </p:nvSpPr>
        <p:spPr>
          <a:xfrm>
            <a:off x="1077029"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a:p>
        </p:txBody>
      </p:sp>
      <p:sp>
        <p:nvSpPr>
          <p:cNvPr id="19" name="Text Placeholder 42">
            <a:extLst>
              <a:ext uri="{FF2B5EF4-FFF2-40B4-BE49-F238E27FC236}">
                <a16:creationId xmlns:a16="http://schemas.microsoft.com/office/drawing/2014/main" id="{61BC51A5-9510-762D-D028-354A8A620D09}"/>
              </a:ext>
            </a:extLst>
          </p:cNvPr>
          <p:cNvSpPr>
            <a:spLocks noGrp="1" noChangeAspect="1"/>
          </p:cNvSpPr>
          <p:nvPr>
            <p:ph type="body" sz="quarter" idx="121"/>
          </p:nvPr>
        </p:nvSpPr>
        <p:spPr>
          <a:xfrm>
            <a:off x="1383861"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a:p>
        </p:txBody>
      </p:sp>
      <p:cxnSp>
        <p:nvCxnSpPr>
          <p:cNvPr id="2" name="Straight Connector 1">
            <a:extLst>
              <a:ext uri="{FF2B5EF4-FFF2-40B4-BE49-F238E27FC236}">
                <a16:creationId xmlns:a16="http://schemas.microsoft.com/office/drawing/2014/main" id="{82521216-C2CC-C17E-66EE-000489C5B20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0089E7A-5BCC-9F97-BB70-D74DAA36E6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8" name="Text Placeholder 8">
            <a:extLst>
              <a:ext uri="{FF2B5EF4-FFF2-40B4-BE49-F238E27FC236}">
                <a16:creationId xmlns:a16="http://schemas.microsoft.com/office/drawing/2014/main" id="{7C5A0E26-1260-2A0C-2FEA-01901487A1B3}"/>
              </a:ext>
            </a:extLst>
          </p:cNvPr>
          <p:cNvSpPr>
            <a:spLocks noGrp="1"/>
          </p:cNvSpPr>
          <p:nvPr>
            <p:ph type="body" sz="quarter" idx="122"/>
          </p:nvPr>
        </p:nvSpPr>
        <p:spPr>
          <a:xfrm>
            <a:off x="457199" y="5260788"/>
            <a:ext cx="2929468" cy="212751"/>
          </a:xfrm>
          <a:prstGeom prst="rect">
            <a:avLst/>
          </a:prstGeom>
        </p:spPr>
        <p:txBody>
          <a:bodyPr vert="horz" wrap="square" lIns="0" tIns="0" rIns="0" bIns="0" rtlCol="0" anchor="b" anchorCtr="0">
            <a:spAutoFit/>
          </a:bodyPr>
          <a:lstStyle>
            <a:lvl1pPr>
              <a:defRPr lang="en-US" sz="1400" dirty="0" smtClean="0">
                <a:solidFill>
                  <a:schemeClr val="bg1"/>
                </a:solidFill>
              </a:defRPr>
            </a:lvl1pPr>
          </a:lstStyle>
          <a:p>
            <a:pPr lvl="0"/>
            <a:r>
              <a:rPr lang="en-US"/>
              <a:t>Click to edit Master text </a:t>
            </a:r>
          </a:p>
        </p:txBody>
      </p:sp>
    </p:spTree>
    <p:extLst>
      <p:ext uri="{BB962C8B-B14F-4D97-AF65-F5344CB8AC3E}">
        <p14:creationId xmlns:p14="http://schemas.microsoft.com/office/powerpoint/2010/main" val="244059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situ A - Tablet/Computer">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3" name="Picture Placeholder 9">
            <a:extLst>
              <a:ext uri="{FF2B5EF4-FFF2-40B4-BE49-F238E27FC236}">
                <a16:creationId xmlns:a16="http://schemas.microsoft.com/office/drawing/2014/main" id="{0F049FE0-AB46-5236-64D1-05EBB7CC4941}"/>
              </a:ext>
            </a:extLst>
          </p:cNvPr>
          <p:cNvSpPr>
            <a:spLocks noGrp="1"/>
          </p:cNvSpPr>
          <p:nvPr>
            <p:ph type="pic" sz="quarter" idx="18" hasCustomPrompt="1"/>
          </p:nvPr>
        </p:nvSpPr>
        <p:spPr>
          <a:xfrm>
            <a:off x="633720" y="1498498"/>
            <a:ext cx="6809892" cy="4417237"/>
          </a:xfrm>
          <a:prstGeom prst="rect">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280160" numCol="1" spcCol="0" rtlCol="0" fromWordArt="0" anchor="ctr" anchorCtr="1" forceAA="0" compatLnSpc="1">
            <a:prstTxWarp prst="textNoShape">
              <a:avLst/>
            </a:prstTxWarp>
            <a:noAutofit/>
          </a:bodyPr>
          <a:lstStyle>
            <a:lvl1pPr>
              <a:defRPr lang="en-US" sz="2000" b="0" i="0">
                <a:solidFill>
                  <a:schemeClr val="bg1"/>
                </a:solidFill>
                <a:latin typeface="Zebra Sans" pitchFamily="2" charset="77"/>
              </a:defRPr>
            </a:lvl1pPr>
          </a:lstStyle>
          <a:p>
            <a:pPr lvl="0" algn="ctr">
              <a:spcBef>
                <a:spcPts val="900"/>
              </a:spcBef>
            </a:pPr>
            <a:r>
              <a:rPr lang="en-US"/>
              <a:t>Drag and drop photo here</a:t>
            </a:r>
          </a:p>
        </p:txBody>
      </p:sp>
      <p:sp>
        <p:nvSpPr>
          <p:cNvPr id="8" name="Text Placeholder 8">
            <a:extLst>
              <a:ext uri="{FF2B5EF4-FFF2-40B4-BE49-F238E27FC236}">
                <a16:creationId xmlns:a16="http://schemas.microsoft.com/office/drawing/2014/main" id="{E1C2A9DF-2524-182B-2850-D6636BB01880}"/>
              </a:ext>
            </a:extLst>
          </p:cNvPr>
          <p:cNvSpPr>
            <a:spLocks noGrp="1"/>
          </p:cNvSpPr>
          <p:nvPr>
            <p:ph type="body" sz="quarter" idx="20"/>
          </p:nvPr>
        </p:nvSpPr>
        <p:spPr>
          <a:xfrm>
            <a:off x="8063044" y="5258095"/>
            <a:ext cx="3657470" cy="215444"/>
          </a:xfrm>
          <a:prstGeom prst="rect">
            <a:avLst/>
          </a:prstGeom>
        </p:spPr>
        <p:txBody>
          <a:bodyPr vert="horz" wrap="square" lIns="0" tIns="0" rIns="0" bIns="0" rtlCol="0" anchor="b" anchorCtr="0">
            <a:spAutoFit/>
          </a:bodyPr>
          <a:lstStyle>
            <a:lvl1pPr>
              <a:defRPr lang="en-US" sz="1400" dirty="0" smtClean="0">
                <a:solidFill>
                  <a:schemeClr val="bg1"/>
                </a:solidFill>
              </a:defRPr>
            </a:lvl1pPr>
          </a:lstStyle>
          <a:p>
            <a:pPr lvl="0"/>
            <a:r>
              <a:rPr lang="en-US"/>
              <a:t>Click to edit Master text </a:t>
            </a:r>
          </a:p>
        </p:txBody>
      </p:sp>
      <p:sp>
        <p:nvSpPr>
          <p:cNvPr id="33" name="Text Placeholder 7">
            <a:extLst>
              <a:ext uri="{FF2B5EF4-FFF2-40B4-BE49-F238E27FC236}">
                <a16:creationId xmlns:a16="http://schemas.microsoft.com/office/drawing/2014/main" id="{97581005-41F5-B4D6-EA25-71CB1F1CC861}"/>
              </a:ext>
            </a:extLst>
          </p:cNvPr>
          <p:cNvSpPr>
            <a:spLocks noGrp="1"/>
          </p:cNvSpPr>
          <p:nvPr>
            <p:ph type="body" sz="quarter" idx="28"/>
          </p:nvPr>
        </p:nvSpPr>
        <p:spPr>
          <a:xfrm>
            <a:off x="471487" y="1330071"/>
            <a:ext cx="7134359" cy="4754090"/>
          </a:xfrm>
          <a:custGeom>
            <a:avLst/>
            <a:gdLst>
              <a:gd name="connsiteX0" fmla="*/ 182785 w 8012112"/>
              <a:gd name="connsiteY0" fmla="*/ 207519 h 5338995"/>
              <a:gd name="connsiteX1" fmla="*/ 182785 w 8012112"/>
              <a:gd name="connsiteY1" fmla="*/ 5131477 h 5338995"/>
              <a:gd name="connsiteX2" fmla="*/ 7829326 w 8012112"/>
              <a:gd name="connsiteY2" fmla="*/ 5131477 h 5338995"/>
              <a:gd name="connsiteX3" fmla="*/ 7829326 w 8012112"/>
              <a:gd name="connsiteY3" fmla="*/ 207519 h 5338995"/>
              <a:gd name="connsiteX4" fmla="*/ 231873 w 8012112"/>
              <a:gd name="connsiteY4" fmla="*/ 0 h 5338995"/>
              <a:gd name="connsiteX5" fmla="*/ 7780239 w 8012112"/>
              <a:gd name="connsiteY5" fmla="*/ 0 h 5338995"/>
              <a:gd name="connsiteX6" fmla="*/ 8012112 w 8012112"/>
              <a:gd name="connsiteY6" fmla="*/ 231873 h 5338995"/>
              <a:gd name="connsiteX7" fmla="*/ 8012112 w 8012112"/>
              <a:gd name="connsiteY7" fmla="*/ 5107122 h 5338995"/>
              <a:gd name="connsiteX8" fmla="*/ 7780239 w 8012112"/>
              <a:gd name="connsiteY8" fmla="*/ 5338995 h 5338995"/>
              <a:gd name="connsiteX9" fmla="*/ 231873 w 8012112"/>
              <a:gd name="connsiteY9" fmla="*/ 5338995 h 5338995"/>
              <a:gd name="connsiteX10" fmla="*/ 0 w 8012112"/>
              <a:gd name="connsiteY10" fmla="*/ 5107122 h 5338995"/>
              <a:gd name="connsiteX11" fmla="*/ 0 w 8012112"/>
              <a:gd name="connsiteY11" fmla="*/ 231873 h 5338995"/>
              <a:gd name="connsiteX12" fmla="*/ 231873 w 8012112"/>
              <a:gd name="connsiteY12" fmla="*/ 0 h 533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2112" h="5338995">
                <a:moveTo>
                  <a:pt x="182785" y="207519"/>
                </a:moveTo>
                <a:lnTo>
                  <a:pt x="182785" y="5131477"/>
                </a:lnTo>
                <a:lnTo>
                  <a:pt x="7829326" y="5131477"/>
                </a:lnTo>
                <a:lnTo>
                  <a:pt x="7829326" y="207519"/>
                </a:lnTo>
                <a:close/>
                <a:moveTo>
                  <a:pt x="231873" y="0"/>
                </a:moveTo>
                <a:lnTo>
                  <a:pt x="7780239" y="0"/>
                </a:lnTo>
                <a:cubicBezTo>
                  <a:pt x="7908299" y="0"/>
                  <a:pt x="8012112" y="103813"/>
                  <a:pt x="8012112" y="231873"/>
                </a:cubicBezTo>
                <a:lnTo>
                  <a:pt x="8012112" y="5107122"/>
                </a:lnTo>
                <a:cubicBezTo>
                  <a:pt x="8012112" y="5235182"/>
                  <a:pt x="7908299" y="5338995"/>
                  <a:pt x="7780239" y="5338995"/>
                </a:cubicBezTo>
                <a:lnTo>
                  <a:pt x="231873" y="5338995"/>
                </a:lnTo>
                <a:cubicBezTo>
                  <a:pt x="103813" y="5338995"/>
                  <a:pt x="0" y="5235182"/>
                  <a:pt x="0" y="5107122"/>
                </a:cubicBezTo>
                <a:lnTo>
                  <a:pt x="0" y="231873"/>
                </a:lnTo>
                <a:cubicBezTo>
                  <a:pt x="0" y="103813"/>
                  <a:pt x="103813" y="0"/>
                  <a:pt x="231873" y="0"/>
                </a:cubicBezTo>
                <a:close/>
              </a:path>
            </a:pathLst>
          </a:custGeom>
          <a:solidFill>
            <a:schemeClr val="bg2"/>
          </a:solidFill>
        </p:spPr>
        <p:txBody>
          <a:bodyPr wrap="square">
            <a:noAutofit/>
          </a:bodyPr>
          <a:lstStyle>
            <a:lvl1pPr>
              <a:defRPr sz="100" b="0" i="0">
                <a:solidFill>
                  <a:schemeClr val="accent2">
                    <a:alpha val="0"/>
                  </a:schemeClr>
                </a:solidFill>
                <a:latin typeface="Zebra Sans" pitchFamily="2" charset="77"/>
                <a:cs typeface="Arial" panose="020B0604020202020204" pitchFamily="34" charset="0"/>
              </a:defRPr>
            </a:lvl1pPr>
            <a:lvl2pPr>
              <a:defRPr sz="100">
                <a:solidFill>
                  <a:schemeClr val="tx1">
                    <a:alpha val="0"/>
                  </a:schemeClr>
                </a:solidFill>
              </a:defRPr>
            </a:lvl2pPr>
            <a:lvl3pPr>
              <a:defRPr sz="100">
                <a:solidFill>
                  <a:schemeClr val="tx1">
                    <a:alpha val="0"/>
                  </a:schemeClr>
                </a:solidFill>
              </a:defRPr>
            </a:lvl3pPr>
          </a:lstStyle>
          <a:p>
            <a:pPr lvl="0"/>
            <a:endParaRPr lang="en-US" dirty="0"/>
          </a:p>
        </p:txBody>
      </p:sp>
      <p:sp>
        <p:nvSpPr>
          <p:cNvPr id="7" name="Title 6">
            <a:extLst>
              <a:ext uri="{FF2B5EF4-FFF2-40B4-BE49-F238E27FC236}">
                <a16:creationId xmlns:a16="http://schemas.microsoft.com/office/drawing/2014/main" id="{37A3E049-D65E-10C0-14F9-D2A9131E5291}"/>
              </a:ext>
            </a:extLst>
          </p:cNvPr>
          <p:cNvSpPr>
            <a:spLocks noGrp="1"/>
          </p:cNvSpPr>
          <p:nvPr>
            <p:ph type="title" hasCustomPrompt="1"/>
          </p:nvPr>
        </p:nvSpPr>
        <p:spPr/>
        <p:txBody>
          <a:bodyPr/>
          <a:lstStyle>
            <a:lvl1pPr>
              <a:defRPr>
                <a:solidFill>
                  <a:schemeClr val="bg1"/>
                </a:solidFill>
              </a:defRPr>
            </a:lvl1pPr>
          </a:lstStyle>
          <a:p>
            <a:r>
              <a:rPr lang="en-US"/>
              <a:t>In-situ A</a:t>
            </a:r>
          </a:p>
        </p:txBody>
      </p:sp>
      <p:cxnSp>
        <p:nvCxnSpPr>
          <p:cNvPr id="2" name="Straight Connector 1">
            <a:extLst>
              <a:ext uri="{FF2B5EF4-FFF2-40B4-BE49-F238E27FC236}">
                <a16:creationId xmlns:a16="http://schemas.microsoft.com/office/drawing/2014/main" id="{2669BC21-CC1F-00BB-5402-D854E799CF89}"/>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538766B6-720E-3EBF-E509-8801E6122E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426135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situ B - Tablet / Computer">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8" name="Text Placeholder 8">
            <a:extLst>
              <a:ext uri="{FF2B5EF4-FFF2-40B4-BE49-F238E27FC236}">
                <a16:creationId xmlns:a16="http://schemas.microsoft.com/office/drawing/2014/main" id="{E1C2A9DF-2524-182B-2850-D6636BB01880}"/>
              </a:ext>
            </a:extLst>
          </p:cNvPr>
          <p:cNvSpPr>
            <a:spLocks noGrp="1"/>
          </p:cNvSpPr>
          <p:nvPr>
            <p:ph type="body" sz="quarter" idx="20"/>
          </p:nvPr>
        </p:nvSpPr>
        <p:spPr>
          <a:xfrm>
            <a:off x="457199" y="5258095"/>
            <a:ext cx="3686040" cy="215444"/>
          </a:xfrm>
          <a:prstGeom prst="rect">
            <a:avLst/>
          </a:prstGeom>
        </p:spPr>
        <p:txBody>
          <a:bodyPr vert="horz" wrap="square" lIns="0" tIns="0" rIns="0" bIns="0" rtlCol="0" anchor="b" anchorCtr="0">
            <a:spAutoFit/>
          </a:bodyPr>
          <a:lstStyle>
            <a:lvl1pPr>
              <a:defRPr lang="en-US" sz="1400" dirty="0" smtClean="0">
                <a:solidFill>
                  <a:schemeClr val="bg1"/>
                </a:solidFill>
              </a:defRPr>
            </a:lvl1pPr>
          </a:lstStyle>
          <a:p>
            <a:pPr lvl="0"/>
            <a:r>
              <a:rPr lang="en-US"/>
              <a:t>Click to edit Master text </a:t>
            </a:r>
          </a:p>
        </p:txBody>
      </p:sp>
      <p:sp>
        <p:nvSpPr>
          <p:cNvPr id="3" name="Title 2">
            <a:extLst>
              <a:ext uri="{FF2B5EF4-FFF2-40B4-BE49-F238E27FC236}">
                <a16:creationId xmlns:a16="http://schemas.microsoft.com/office/drawing/2014/main" id="{87550755-85B3-C9D4-0A30-692FBD9EA769}"/>
              </a:ext>
            </a:extLst>
          </p:cNvPr>
          <p:cNvSpPr>
            <a:spLocks noGrp="1"/>
          </p:cNvSpPr>
          <p:nvPr>
            <p:ph type="title" hasCustomPrompt="1"/>
          </p:nvPr>
        </p:nvSpPr>
        <p:spPr/>
        <p:txBody>
          <a:bodyPr/>
          <a:lstStyle>
            <a:lvl1pPr>
              <a:defRPr>
                <a:solidFill>
                  <a:schemeClr val="bg1"/>
                </a:solidFill>
              </a:defRPr>
            </a:lvl1pPr>
          </a:lstStyle>
          <a:p>
            <a:r>
              <a:rPr lang="en-US"/>
              <a:t>In-situ B</a:t>
            </a:r>
          </a:p>
        </p:txBody>
      </p:sp>
      <p:sp>
        <p:nvSpPr>
          <p:cNvPr id="14" name="Picture Placeholder 9">
            <a:extLst>
              <a:ext uri="{FF2B5EF4-FFF2-40B4-BE49-F238E27FC236}">
                <a16:creationId xmlns:a16="http://schemas.microsoft.com/office/drawing/2014/main" id="{E148815E-FCAC-75D9-A1FA-C74FF08CDE45}"/>
              </a:ext>
            </a:extLst>
          </p:cNvPr>
          <p:cNvSpPr>
            <a:spLocks noGrp="1"/>
          </p:cNvSpPr>
          <p:nvPr>
            <p:ph type="pic" sz="quarter" idx="18" hasCustomPrompt="1"/>
          </p:nvPr>
        </p:nvSpPr>
        <p:spPr>
          <a:xfrm>
            <a:off x="4762672" y="1498498"/>
            <a:ext cx="6809892" cy="4417237"/>
          </a:xfrm>
          <a:prstGeom prst="rect">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280160" numCol="1" spcCol="0" rtlCol="0" fromWordArt="0" anchor="ctr" anchorCtr="1" forceAA="0" compatLnSpc="1">
            <a:prstTxWarp prst="textNoShape">
              <a:avLst/>
            </a:prstTxWarp>
            <a:noAutofit/>
          </a:bodyPr>
          <a:lstStyle>
            <a:lvl1pPr>
              <a:defRPr lang="en-US" sz="2000" b="0" i="0">
                <a:solidFill>
                  <a:schemeClr val="bg1"/>
                </a:solidFill>
                <a:latin typeface="Zebra Sans" pitchFamily="2" charset="77"/>
              </a:defRPr>
            </a:lvl1pPr>
          </a:lstStyle>
          <a:p>
            <a:pPr lvl="0" algn="ctr">
              <a:spcBef>
                <a:spcPts val="900"/>
              </a:spcBef>
            </a:pPr>
            <a:r>
              <a:rPr lang="en-US"/>
              <a:t>Drag and drop photo here</a:t>
            </a:r>
          </a:p>
        </p:txBody>
      </p:sp>
      <p:sp>
        <p:nvSpPr>
          <p:cNvPr id="15" name="Text Placeholder 7">
            <a:extLst>
              <a:ext uri="{FF2B5EF4-FFF2-40B4-BE49-F238E27FC236}">
                <a16:creationId xmlns:a16="http://schemas.microsoft.com/office/drawing/2014/main" id="{C198B4E7-22E6-0E43-A50F-6FF1C16B9561}"/>
              </a:ext>
            </a:extLst>
          </p:cNvPr>
          <p:cNvSpPr>
            <a:spLocks noGrp="1"/>
          </p:cNvSpPr>
          <p:nvPr>
            <p:ph type="body" sz="quarter" idx="28"/>
          </p:nvPr>
        </p:nvSpPr>
        <p:spPr>
          <a:xfrm>
            <a:off x="4600439" y="1330071"/>
            <a:ext cx="7134359" cy="4754090"/>
          </a:xfrm>
          <a:custGeom>
            <a:avLst/>
            <a:gdLst>
              <a:gd name="connsiteX0" fmla="*/ 182785 w 8012112"/>
              <a:gd name="connsiteY0" fmla="*/ 207519 h 5338995"/>
              <a:gd name="connsiteX1" fmla="*/ 182785 w 8012112"/>
              <a:gd name="connsiteY1" fmla="*/ 5131477 h 5338995"/>
              <a:gd name="connsiteX2" fmla="*/ 7829326 w 8012112"/>
              <a:gd name="connsiteY2" fmla="*/ 5131477 h 5338995"/>
              <a:gd name="connsiteX3" fmla="*/ 7829326 w 8012112"/>
              <a:gd name="connsiteY3" fmla="*/ 207519 h 5338995"/>
              <a:gd name="connsiteX4" fmla="*/ 231873 w 8012112"/>
              <a:gd name="connsiteY4" fmla="*/ 0 h 5338995"/>
              <a:gd name="connsiteX5" fmla="*/ 7780239 w 8012112"/>
              <a:gd name="connsiteY5" fmla="*/ 0 h 5338995"/>
              <a:gd name="connsiteX6" fmla="*/ 8012112 w 8012112"/>
              <a:gd name="connsiteY6" fmla="*/ 231873 h 5338995"/>
              <a:gd name="connsiteX7" fmla="*/ 8012112 w 8012112"/>
              <a:gd name="connsiteY7" fmla="*/ 5107122 h 5338995"/>
              <a:gd name="connsiteX8" fmla="*/ 7780239 w 8012112"/>
              <a:gd name="connsiteY8" fmla="*/ 5338995 h 5338995"/>
              <a:gd name="connsiteX9" fmla="*/ 231873 w 8012112"/>
              <a:gd name="connsiteY9" fmla="*/ 5338995 h 5338995"/>
              <a:gd name="connsiteX10" fmla="*/ 0 w 8012112"/>
              <a:gd name="connsiteY10" fmla="*/ 5107122 h 5338995"/>
              <a:gd name="connsiteX11" fmla="*/ 0 w 8012112"/>
              <a:gd name="connsiteY11" fmla="*/ 231873 h 5338995"/>
              <a:gd name="connsiteX12" fmla="*/ 231873 w 8012112"/>
              <a:gd name="connsiteY12" fmla="*/ 0 h 533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2112" h="5338995">
                <a:moveTo>
                  <a:pt x="182785" y="207519"/>
                </a:moveTo>
                <a:lnTo>
                  <a:pt x="182785" y="5131477"/>
                </a:lnTo>
                <a:lnTo>
                  <a:pt x="7829326" y="5131477"/>
                </a:lnTo>
                <a:lnTo>
                  <a:pt x="7829326" y="207519"/>
                </a:lnTo>
                <a:close/>
                <a:moveTo>
                  <a:pt x="231873" y="0"/>
                </a:moveTo>
                <a:lnTo>
                  <a:pt x="7780239" y="0"/>
                </a:lnTo>
                <a:cubicBezTo>
                  <a:pt x="7908299" y="0"/>
                  <a:pt x="8012112" y="103813"/>
                  <a:pt x="8012112" y="231873"/>
                </a:cubicBezTo>
                <a:lnTo>
                  <a:pt x="8012112" y="5107122"/>
                </a:lnTo>
                <a:cubicBezTo>
                  <a:pt x="8012112" y="5235182"/>
                  <a:pt x="7908299" y="5338995"/>
                  <a:pt x="7780239" y="5338995"/>
                </a:cubicBezTo>
                <a:lnTo>
                  <a:pt x="231873" y="5338995"/>
                </a:lnTo>
                <a:cubicBezTo>
                  <a:pt x="103813" y="5338995"/>
                  <a:pt x="0" y="5235182"/>
                  <a:pt x="0" y="5107122"/>
                </a:cubicBezTo>
                <a:lnTo>
                  <a:pt x="0" y="231873"/>
                </a:lnTo>
                <a:cubicBezTo>
                  <a:pt x="0" y="103813"/>
                  <a:pt x="103813" y="0"/>
                  <a:pt x="231873" y="0"/>
                </a:cubicBezTo>
                <a:close/>
              </a:path>
            </a:pathLst>
          </a:custGeom>
          <a:solidFill>
            <a:schemeClr val="bg2"/>
          </a:solidFill>
        </p:spPr>
        <p:txBody>
          <a:bodyPr vert="horz" wrap="square" lIns="0" tIns="0" rIns="0" bIns="0" rtlCol="0">
            <a:noAutofit/>
          </a:bodyPr>
          <a:lstStyle>
            <a:lvl1pPr>
              <a:defRPr lang="en-US" sz="100" dirty="0">
                <a:solidFill>
                  <a:schemeClr val="accent2">
                    <a:alpha val="0"/>
                  </a:schemeClr>
                </a:solidFill>
                <a:cs typeface="Arial" panose="020B0604020202020204" pitchFamily="34" charset="0"/>
              </a:defRPr>
            </a:lvl1pPr>
          </a:lstStyle>
          <a:p>
            <a:pPr lvl="0"/>
            <a:endParaRPr lang="en-US"/>
          </a:p>
        </p:txBody>
      </p:sp>
      <p:cxnSp>
        <p:nvCxnSpPr>
          <p:cNvPr id="2" name="Straight Connector 1">
            <a:extLst>
              <a:ext uri="{FF2B5EF4-FFF2-40B4-BE49-F238E27FC236}">
                <a16:creationId xmlns:a16="http://schemas.microsoft.com/office/drawing/2014/main" id="{68C5649D-3895-EA9A-C2DA-1B7CC9D7A681}"/>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682DC462-36C4-3AE6-D1F0-E6938944D2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355448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7074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itu C - Mobil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13" name="Picture Placeholder 17">
            <a:extLst>
              <a:ext uri="{FF2B5EF4-FFF2-40B4-BE49-F238E27FC236}">
                <a16:creationId xmlns:a16="http://schemas.microsoft.com/office/drawing/2014/main" id="{F670F703-A641-E3B9-FB4F-62792ADCBED9}"/>
              </a:ext>
            </a:extLst>
          </p:cNvPr>
          <p:cNvSpPr>
            <a:spLocks noGrp="1"/>
          </p:cNvSpPr>
          <p:nvPr>
            <p:ph type="pic" sz="quarter" idx="22" hasCustomPrompt="1"/>
          </p:nvPr>
        </p:nvSpPr>
        <p:spPr>
          <a:xfrm>
            <a:off x="9058664" y="1081320"/>
            <a:ext cx="2101273" cy="4699619"/>
          </a:xfrm>
          <a:prstGeom prst="roundRect">
            <a:avLst>
              <a:gd name="adj" fmla="val 6840"/>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a:t>Drag and drop photo</a:t>
            </a:r>
          </a:p>
        </p:txBody>
      </p:sp>
      <p:sp>
        <p:nvSpPr>
          <p:cNvPr id="15" name="Text Placeholder 27">
            <a:extLst>
              <a:ext uri="{FF2B5EF4-FFF2-40B4-BE49-F238E27FC236}">
                <a16:creationId xmlns:a16="http://schemas.microsoft.com/office/drawing/2014/main" id="{50305BC6-C265-1FD4-2B68-073AC8E0E846}"/>
              </a:ext>
            </a:extLst>
          </p:cNvPr>
          <p:cNvSpPr>
            <a:spLocks noGrp="1"/>
          </p:cNvSpPr>
          <p:nvPr>
            <p:ph type="body" sz="quarter" idx="27"/>
          </p:nvPr>
        </p:nvSpPr>
        <p:spPr>
          <a:xfrm>
            <a:off x="8990408" y="994221"/>
            <a:ext cx="2261421" cy="4869560"/>
          </a:xfrm>
          <a:custGeom>
            <a:avLst/>
            <a:gdLst>
              <a:gd name="connsiteX0" fmla="*/ 206446 w 2261421"/>
              <a:gd name="connsiteY0" fmla="*/ 91287 h 4869560"/>
              <a:gd name="connsiteX1" fmla="*/ 159204 w 2261421"/>
              <a:gd name="connsiteY1" fmla="*/ 100832 h 4869560"/>
              <a:gd name="connsiteX2" fmla="*/ 84887 w 2261421"/>
              <a:gd name="connsiteY2" fmla="*/ 212901 h 4869560"/>
              <a:gd name="connsiteX3" fmla="*/ 84887 w 2261421"/>
              <a:gd name="connsiteY3" fmla="*/ 4656687 h 4869560"/>
              <a:gd name="connsiteX4" fmla="*/ 206529 w 2261421"/>
              <a:gd name="connsiteY4" fmla="*/ 4778301 h 4869560"/>
              <a:gd name="connsiteX5" fmla="*/ 2055835 w 2261421"/>
              <a:gd name="connsiteY5" fmla="*/ 4778301 h 4869560"/>
              <a:gd name="connsiteX6" fmla="*/ 2103049 w 2261421"/>
              <a:gd name="connsiteY6" fmla="*/ 4768756 h 4869560"/>
              <a:gd name="connsiteX7" fmla="*/ 2177339 w 2261421"/>
              <a:gd name="connsiteY7" fmla="*/ 4656715 h 4869560"/>
              <a:gd name="connsiteX8" fmla="*/ 2177339 w 2261421"/>
              <a:gd name="connsiteY8" fmla="*/ 212929 h 4869560"/>
              <a:gd name="connsiteX9" fmla="*/ 2055696 w 2261421"/>
              <a:gd name="connsiteY9" fmla="*/ 91287 h 4869560"/>
              <a:gd name="connsiteX10" fmla="*/ 220095 w 2261421"/>
              <a:gd name="connsiteY10" fmla="*/ 0 h 4869560"/>
              <a:gd name="connsiteX11" fmla="*/ 2041326 w 2261421"/>
              <a:gd name="connsiteY11" fmla="*/ 0 h 4869560"/>
              <a:gd name="connsiteX12" fmla="*/ 2261421 w 2261421"/>
              <a:gd name="connsiteY12" fmla="*/ 220060 h 4869560"/>
              <a:gd name="connsiteX13" fmla="*/ 2261421 w 2261421"/>
              <a:gd name="connsiteY13" fmla="*/ 4649500 h 4869560"/>
              <a:gd name="connsiteX14" fmla="*/ 2041326 w 2261421"/>
              <a:gd name="connsiteY14" fmla="*/ 4869560 h 4869560"/>
              <a:gd name="connsiteX15" fmla="*/ 220095 w 2261421"/>
              <a:gd name="connsiteY15" fmla="*/ 4869560 h 4869560"/>
              <a:gd name="connsiteX16" fmla="*/ 0 w 2261421"/>
              <a:gd name="connsiteY16" fmla="*/ 4649500 h 4869560"/>
              <a:gd name="connsiteX17" fmla="*/ 0 w 2261421"/>
              <a:gd name="connsiteY17" fmla="*/ 220060 h 4869560"/>
              <a:gd name="connsiteX18" fmla="*/ 220095 w 2261421"/>
              <a:gd name="connsiteY18" fmla="*/ 0 h 48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421" h="4869560">
                <a:moveTo>
                  <a:pt x="206446" y="91287"/>
                </a:moveTo>
                <a:lnTo>
                  <a:pt x="159204" y="100832"/>
                </a:lnTo>
                <a:cubicBezTo>
                  <a:pt x="115540" y="119283"/>
                  <a:pt x="84887" y="162513"/>
                  <a:pt x="84887" y="212901"/>
                </a:cubicBezTo>
                <a:lnTo>
                  <a:pt x="84887" y="4656687"/>
                </a:lnTo>
                <a:cubicBezTo>
                  <a:pt x="84887" y="4723834"/>
                  <a:pt x="139369" y="4778301"/>
                  <a:pt x="206529" y="4778301"/>
                </a:cubicBezTo>
                <a:lnTo>
                  <a:pt x="2055835" y="4778301"/>
                </a:lnTo>
                <a:lnTo>
                  <a:pt x="2103049" y="4768756"/>
                </a:lnTo>
                <a:cubicBezTo>
                  <a:pt x="2146713" y="4750277"/>
                  <a:pt x="2177339" y="4707075"/>
                  <a:pt x="2177339" y="4656715"/>
                </a:cubicBezTo>
                <a:lnTo>
                  <a:pt x="2177339" y="212929"/>
                </a:lnTo>
                <a:cubicBezTo>
                  <a:pt x="2177339" y="145754"/>
                  <a:pt x="2122884" y="91287"/>
                  <a:pt x="2055696" y="91287"/>
                </a:cubicBezTo>
                <a:close/>
                <a:moveTo>
                  <a:pt x="220095" y="0"/>
                </a:moveTo>
                <a:lnTo>
                  <a:pt x="2041326" y="0"/>
                </a:lnTo>
                <a:cubicBezTo>
                  <a:pt x="2162886" y="0"/>
                  <a:pt x="2261421" y="98529"/>
                  <a:pt x="2261421" y="220060"/>
                </a:cubicBezTo>
                <a:lnTo>
                  <a:pt x="2261421" y="4649500"/>
                </a:lnTo>
                <a:cubicBezTo>
                  <a:pt x="2261421" y="4771031"/>
                  <a:pt x="2162914" y="4869560"/>
                  <a:pt x="2041326" y="4869560"/>
                </a:cubicBezTo>
                <a:lnTo>
                  <a:pt x="220095" y="4869560"/>
                </a:lnTo>
                <a:cubicBezTo>
                  <a:pt x="98563" y="4869560"/>
                  <a:pt x="0" y="4771059"/>
                  <a:pt x="0" y="4649500"/>
                </a:cubicBezTo>
                <a:lnTo>
                  <a:pt x="0" y="220060"/>
                </a:lnTo>
                <a:cubicBezTo>
                  <a:pt x="0" y="98529"/>
                  <a:pt x="98563" y="0"/>
                  <a:pt x="220095" y="0"/>
                </a:cubicBezTo>
                <a:close/>
              </a:path>
            </a:pathLst>
          </a:custGeom>
          <a:solidFill>
            <a:schemeClr val="bg2"/>
          </a:solidFill>
        </p:spPr>
        <p:txBody>
          <a:bodyPr vert="horz" wrap="square" lIns="0" tIns="0" rIns="0" bIns="0" rtlCol="0">
            <a:noAutofit/>
          </a:bodyPr>
          <a:lstStyle>
            <a:lvl1pPr>
              <a:defRPr lang="en-US" sz="100" dirty="0">
                <a:solidFill>
                  <a:schemeClr val="accent2">
                    <a:alpha val="0"/>
                  </a:schemeClr>
                </a:solidFill>
                <a:cs typeface="Arial" panose="020B0604020202020204" pitchFamily="34" charset="0"/>
              </a:defRPr>
            </a:lvl1pPr>
          </a:lstStyle>
          <a:p>
            <a:pPr lvl="0"/>
            <a:endParaRPr lang="en-US"/>
          </a:p>
        </p:txBody>
      </p:sp>
      <p:sp>
        <p:nvSpPr>
          <p:cNvPr id="16" name="Text Placeholder 7">
            <a:extLst>
              <a:ext uri="{FF2B5EF4-FFF2-40B4-BE49-F238E27FC236}">
                <a16:creationId xmlns:a16="http://schemas.microsoft.com/office/drawing/2014/main" id="{42D95AC9-9DD5-7D0D-2517-A74719B6FD62}"/>
              </a:ext>
            </a:extLst>
          </p:cNvPr>
          <p:cNvSpPr>
            <a:spLocks noGrp="1"/>
          </p:cNvSpPr>
          <p:nvPr>
            <p:ph type="body" sz="quarter" idx="13"/>
          </p:nvPr>
        </p:nvSpPr>
        <p:spPr>
          <a:xfrm>
            <a:off x="457198" y="1828800"/>
            <a:ext cx="5206623" cy="388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7">
            <a:extLst>
              <a:ext uri="{FF2B5EF4-FFF2-40B4-BE49-F238E27FC236}">
                <a16:creationId xmlns:a16="http://schemas.microsoft.com/office/drawing/2014/main" id="{F5DCA29B-D36C-A354-13B6-357F6F0A4BB1}"/>
              </a:ext>
            </a:extLst>
          </p:cNvPr>
          <p:cNvSpPr>
            <a:spLocks noGrp="1"/>
          </p:cNvSpPr>
          <p:nvPr>
            <p:ph type="pic" sz="quarter" idx="29" hasCustomPrompt="1"/>
          </p:nvPr>
        </p:nvSpPr>
        <p:spPr>
          <a:xfrm>
            <a:off x="6232651" y="1081320"/>
            <a:ext cx="2101273" cy="4699619"/>
          </a:xfrm>
          <a:prstGeom prst="roundRect">
            <a:avLst>
              <a:gd name="adj" fmla="val 6840"/>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a:t>Drag and drop photo</a:t>
            </a:r>
          </a:p>
        </p:txBody>
      </p:sp>
      <p:sp>
        <p:nvSpPr>
          <p:cNvPr id="9" name="Text Placeholder 27">
            <a:extLst>
              <a:ext uri="{FF2B5EF4-FFF2-40B4-BE49-F238E27FC236}">
                <a16:creationId xmlns:a16="http://schemas.microsoft.com/office/drawing/2014/main" id="{C73778C2-BAF6-EEE0-98FC-591EBAFFD9DC}"/>
              </a:ext>
            </a:extLst>
          </p:cNvPr>
          <p:cNvSpPr>
            <a:spLocks noGrp="1"/>
          </p:cNvSpPr>
          <p:nvPr>
            <p:ph type="body" sz="quarter" idx="30"/>
          </p:nvPr>
        </p:nvSpPr>
        <p:spPr>
          <a:xfrm>
            <a:off x="6164395" y="994221"/>
            <a:ext cx="2261421" cy="4869560"/>
          </a:xfrm>
          <a:custGeom>
            <a:avLst/>
            <a:gdLst>
              <a:gd name="connsiteX0" fmla="*/ 206446 w 2261421"/>
              <a:gd name="connsiteY0" fmla="*/ 91287 h 4869560"/>
              <a:gd name="connsiteX1" fmla="*/ 159204 w 2261421"/>
              <a:gd name="connsiteY1" fmla="*/ 100832 h 4869560"/>
              <a:gd name="connsiteX2" fmla="*/ 84887 w 2261421"/>
              <a:gd name="connsiteY2" fmla="*/ 212901 h 4869560"/>
              <a:gd name="connsiteX3" fmla="*/ 84887 w 2261421"/>
              <a:gd name="connsiteY3" fmla="*/ 4656687 h 4869560"/>
              <a:gd name="connsiteX4" fmla="*/ 206529 w 2261421"/>
              <a:gd name="connsiteY4" fmla="*/ 4778301 h 4869560"/>
              <a:gd name="connsiteX5" fmla="*/ 2055835 w 2261421"/>
              <a:gd name="connsiteY5" fmla="*/ 4778301 h 4869560"/>
              <a:gd name="connsiteX6" fmla="*/ 2103049 w 2261421"/>
              <a:gd name="connsiteY6" fmla="*/ 4768756 h 4869560"/>
              <a:gd name="connsiteX7" fmla="*/ 2177339 w 2261421"/>
              <a:gd name="connsiteY7" fmla="*/ 4656715 h 4869560"/>
              <a:gd name="connsiteX8" fmla="*/ 2177339 w 2261421"/>
              <a:gd name="connsiteY8" fmla="*/ 212929 h 4869560"/>
              <a:gd name="connsiteX9" fmla="*/ 2055696 w 2261421"/>
              <a:gd name="connsiteY9" fmla="*/ 91287 h 4869560"/>
              <a:gd name="connsiteX10" fmla="*/ 220095 w 2261421"/>
              <a:gd name="connsiteY10" fmla="*/ 0 h 4869560"/>
              <a:gd name="connsiteX11" fmla="*/ 2041326 w 2261421"/>
              <a:gd name="connsiteY11" fmla="*/ 0 h 4869560"/>
              <a:gd name="connsiteX12" fmla="*/ 2261421 w 2261421"/>
              <a:gd name="connsiteY12" fmla="*/ 220060 h 4869560"/>
              <a:gd name="connsiteX13" fmla="*/ 2261421 w 2261421"/>
              <a:gd name="connsiteY13" fmla="*/ 4649500 h 4869560"/>
              <a:gd name="connsiteX14" fmla="*/ 2041326 w 2261421"/>
              <a:gd name="connsiteY14" fmla="*/ 4869560 h 4869560"/>
              <a:gd name="connsiteX15" fmla="*/ 220095 w 2261421"/>
              <a:gd name="connsiteY15" fmla="*/ 4869560 h 4869560"/>
              <a:gd name="connsiteX16" fmla="*/ 0 w 2261421"/>
              <a:gd name="connsiteY16" fmla="*/ 4649500 h 4869560"/>
              <a:gd name="connsiteX17" fmla="*/ 0 w 2261421"/>
              <a:gd name="connsiteY17" fmla="*/ 220060 h 4869560"/>
              <a:gd name="connsiteX18" fmla="*/ 220095 w 2261421"/>
              <a:gd name="connsiteY18" fmla="*/ 0 h 48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421" h="4869560">
                <a:moveTo>
                  <a:pt x="206446" y="91287"/>
                </a:moveTo>
                <a:lnTo>
                  <a:pt x="159204" y="100832"/>
                </a:lnTo>
                <a:cubicBezTo>
                  <a:pt x="115540" y="119283"/>
                  <a:pt x="84887" y="162513"/>
                  <a:pt x="84887" y="212901"/>
                </a:cubicBezTo>
                <a:lnTo>
                  <a:pt x="84887" y="4656687"/>
                </a:lnTo>
                <a:cubicBezTo>
                  <a:pt x="84887" y="4723834"/>
                  <a:pt x="139369" y="4778301"/>
                  <a:pt x="206529" y="4778301"/>
                </a:cubicBezTo>
                <a:lnTo>
                  <a:pt x="2055835" y="4778301"/>
                </a:lnTo>
                <a:lnTo>
                  <a:pt x="2103049" y="4768756"/>
                </a:lnTo>
                <a:cubicBezTo>
                  <a:pt x="2146713" y="4750277"/>
                  <a:pt x="2177339" y="4707075"/>
                  <a:pt x="2177339" y="4656715"/>
                </a:cubicBezTo>
                <a:lnTo>
                  <a:pt x="2177339" y="212929"/>
                </a:lnTo>
                <a:cubicBezTo>
                  <a:pt x="2177339" y="145754"/>
                  <a:pt x="2122884" y="91287"/>
                  <a:pt x="2055696" y="91287"/>
                </a:cubicBezTo>
                <a:close/>
                <a:moveTo>
                  <a:pt x="220095" y="0"/>
                </a:moveTo>
                <a:lnTo>
                  <a:pt x="2041326" y="0"/>
                </a:lnTo>
                <a:cubicBezTo>
                  <a:pt x="2162886" y="0"/>
                  <a:pt x="2261421" y="98529"/>
                  <a:pt x="2261421" y="220060"/>
                </a:cubicBezTo>
                <a:lnTo>
                  <a:pt x="2261421" y="4649500"/>
                </a:lnTo>
                <a:cubicBezTo>
                  <a:pt x="2261421" y="4771031"/>
                  <a:pt x="2162914" y="4869560"/>
                  <a:pt x="2041326" y="4869560"/>
                </a:cubicBezTo>
                <a:lnTo>
                  <a:pt x="220095" y="4869560"/>
                </a:lnTo>
                <a:cubicBezTo>
                  <a:pt x="98563" y="4869560"/>
                  <a:pt x="0" y="4771059"/>
                  <a:pt x="0" y="4649500"/>
                </a:cubicBezTo>
                <a:lnTo>
                  <a:pt x="0" y="220060"/>
                </a:lnTo>
                <a:cubicBezTo>
                  <a:pt x="0" y="98529"/>
                  <a:pt x="98563" y="0"/>
                  <a:pt x="220095" y="0"/>
                </a:cubicBezTo>
                <a:close/>
              </a:path>
            </a:pathLst>
          </a:custGeom>
          <a:solidFill>
            <a:schemeClr val="bg2"/>
          </a:solidFill>
        </p:spPr>
        <p:txBody>
          <a:bodyPr vert="horz" wrap="square" lIns="0" tIns="0" rIns="0" bIns="0" rtlCol="0">
            <a:noAutofit/>
          </a:bodyPr>
          <a:lstStyle>
            <a:lvl1pPr>
              <a:defRPr lang="en-US" sz="100" dirty="0">
                <a:solidFill>
                  <a:schemeClr val="accent2">
                    <a:alpha val="0"/>
                  </a:schemeClr>
                </a:solidFill>
                <a:cs typeface="Arial" panose="020B0604020202020204" pitchFamily="34" charset="0"/>
              </a:defRPr>
            </a:lvl1pPr>
          </a:lstStyle>
          <a:p>
            <a:pPr lvl="0"/>
            <a:endParaRPr lang="en-US"/>
          </a:p>
        </p:txBody>
      </p:sp>
      <p:cxnSp>
        <p:nvCxnSpPr>
          <p:cNvPr id="2" name="Straight Connector 1">
            <a:extLst>
              <a:ext uri="{FF2B5EF4-FFF2-40B4-BE49-F238E27FC236}">
                <a16:creationId xmlns:a16="http://schemas.microsoft.com/office/drawing/2014/main" id="{EC7B7D0F-2008-48EB-2189-EC03CC495CE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ADC1A3F0-AD28-F09E-0CDC-7FE7DCFD2C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8" name="Title 17">
            <a:extLst>
              <a:ext uri="{FF2B5EF4-FFF2-40B4-BE49-F238E27FC236}">
                <a16:creationId xmlns:a16="http://schemas.microsoft.com/office/drawing/2014/main" id="{268B3A85-B34F-4F83-9D61-8C157649E92D}"/>
              </a:ext>
            </a:extLst>
          </p:cNvPr>
          <p:cNvSpPr>
            <a:spLocks noGrp="1"/>
          </p:cNvSpPr>
          <p:nvPr>
            <p:ph type="title" hasCustomPrompt="1"/>
          </p:nvPr>
        </p:nvSpPr>
        <p:spPr>
          <a:xfrm>
            <a:off x="457200" y="556011"/>
            <a:ext cx="5206621" cy="369947"/>
          </a:xfrm>
        </p:spPr>
        <p:txBody>
          <a:bodyPr/>
          <a:lstStyle>
            <a:lvl1pPr>
              <a:defRPr>
                <a:solidFill>
                  <a:schemeClr val="bg1"/>
                </a:solidFill>
              </a:defRPr>
            </a:lvl1pPr>
          </a:lstStyle>
          <a:p>
            <a:r>
              <a:rPr lang="en-US"/>
              <a:t>In-situ C</a:t>
            </a:r>
          </a:p>
        </p:txBody>
      </p:sp>
    </p:spTree>
    <p:extLst>
      <p:ext uri="{BB962C8B-B14F-4D97-AF65-F5344CB8AC3E}">
        <p14:creationId xmlns:p14="http://schemas.microsoft.com/office/powerpoint/2010/main" val="2236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itu D - Mobil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10" name="Picture Placeholder 17">
            <a:extLst>
              <a:ext uri="{FF2B5EF4-FFF2-40B4-BE49-F238E27FC236}">
                <a16:creationId xmlns:a16="http://schemas.microsoft.com/office/drawing/2014/main" id="{BD115084-58A5-2F89-BAD7-718A1D036242}"/>
              </a:ext>
            </a:extLst>
          </p:cNvPr>
          <p:cNvSpPr>
            <a:spLocks noGrp="1"/>
          </p:cNvSpPr>
          <p:nvPr>
            <p:ph type="pic" sz="quarter" idx="17" hasCustomPrompt="1"/>
          </p:nvPr>
        </p:nvSpPr>
        <p:spPr>
          <a:xfrm>
            <a:off x="6342582" y="1012474"/>
            <a:ext cx="2240280" cy="4864608"/>
          </a:xfrm>
          <a:prstGeom prst="roundRect">
            <a:avLst>
              <a:gd name="adj" fmla="val 5001"/>
            </a:avLst>
          </a:prstGeom>
          <a:solidFill>
            <a:srgbClr val="302F2F"/>
          </a:solidFill>
          <a:ln>
            <a:noFill/>
          </a:ln>
          <a:scene3d>
            <a:camera prst="perspectiveContrastingRightFacing" fov="3000000">
              <a:rot lat="0" lon="19680000" rev="0"/>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a:t>Drag and drop photo</a:t>
            </a:r>
          </a:p>
        </p:txBody>
      </p:sp>
      <p:sp>
        <p:nvSpPr>
          <p:cNvPr id="11" name="Text Placeholder 19">
            <a:extLst>
              <a:ext uri="{FF2B5EF4-FFF2-40B4-BE49-F238E27FC236}">
                <a16:creationId xmlns:a16="http://schemas.microsoft.com/office/drawing/2014/main" id="{8B90F0A9-1845-3515-D4C3-B2B0570BA35D}"/>
              </a:ext>
            </a:extLst>
          </p:cNvPr>
          <p:cNvSpPr>
            <a:spLocks noGrp="1"/>
          </p:cNvSpPr>
          <p:nvPr>
            <p:ph type="body" sz="quarter" idx="26"/>
          </p:nvPr>
        </p:nvSpPr>
        <p:spPr>
          <a:xfrm>
            <a:off x="6152167" y="795458"/>
            <a:ext cx="2283533" cy="5309294"/>
          </a:xfrm>
          <a:custGeom>
            <a:avLst/>
            <a:gdLst>
              <a:gd name="connsiteX0" fmla="*/ 436360 w 2283533"/>
              <a:gd name="connsiteY0" fmla="*/ 119690 h 5309294"/>
              <a:gd name="connsiteX1" fmla="*/ 315617 w 2283533"/>
              <a:gd name="connsiteY1" fmla="*/ 237329 h 5309294"/>
              <a:gd name="connsiteX2" fmla="*/ 315617 w 2283533"/>
              <a:gd name="connsiteY2" fmla="*/ 5074480 h 5309294"/>
              <a:gd name="connsiteX3" fmla="*/ 386644 w 2283533"/>
              <a:gd name="connsiteY3" fmla="*/ 5186411 h 5309294"/>
              <a:gd name="connsiteX4" fmla="*/ 392325 w 2283533"/>
              <a:gd name="connsiteY4" fmla="*/ 5187685 h 5309294"/>
              <a:gd name="connsiteX5" fmla="*/ 433617 w 2283533"/>
              <a:gd name="connsiteY5" fmla="*/ 5191814 h 5309294"/>
              <a:gd name="connsiteX6" fmla="*/ 438743 w 2283533"/>
              <a:gd name="connsiteY6" fmla="*/ 5191759 h 5309294"/>
              <a:gd name="connsiteX7" fmla="*/ 2113489 w 2283533"/>
              <a:gd name="connsiteY7" fmla="*/ 4987158 h 5309294"/>
              <a:gd name="connsiteX8" fmla="*/ 2214363 w 2283533"/>
              <a:gd name="connsiteY8" fmla="*/ 4854499 h 5309294"/>
              <a:gd name="connsiteX9" fmla="*/ 2214363 w 2283533"/>
              <a:gd name="connsiteY9" fmla="*/ 457255 h 5309294"/>
              <a:gd name="connsiteX10" fmla="*/ 2113462 w 2283533"/>
              <a:gd name="connsiteY10" fmla="*/ 324596 h 5309294"/>
              <a:gd name="connsiteX11" fmla="*/ 243288 w 2283533"/>
              <a:gd name="connsiteY11" fmla="*/ 0 h 5309294"/>
              <a:gd name="connsiteX12" fmla="*/ 2101573 w 2283533"/>
              <a:gd name="connsiteY12" fmla="*/ 232230 h 5309294"/>
              <a:gd name="connsiteX13" fmla="*/ 2283533 w 2283533"/>
              <a:gd name="connsiteY13" fmla="*/ 472303 h 5309294"/>
              <a:gd name="connsiteX14" fmla="*/ 2283533 w 2283533"/>
              <a:gd name="connsiteY14" fmla="*/ 4839451 h 5309294"/>
              <a:gd name="connsiteX15" fmla="*/ 2101573 w 2283533"/>
              <a:gd name="connsiteY15" fmla="*/ 5079524 h 5309294"/>
              <a:gd name="connsiteX16" fmla="*/ 449773 w 2283533"/>
              <a:gd name="connsiteY16" fmla="*/ 5289196 h 5309294"/>
              <a:gd name="connsiteX17" fmla="*/ 242013 w 2283533"/>
              <a:gd name="connsiteY17" fmla="*/ 5309177 h 5309294"/>
              <a:gd name="connsiteX18" fmla="*/ 239380 w 2283533"/>
              <a:gd name="connsiteY18" fmla="*/ 5309287 h 5309294"/>
              <a:gd name="connsiteX19" fmla="*/ 0 w 2283533"/>
              <a:gd name="connsiteY19" fmla="*/ 5075893 h 5309294"/>
              <a:gd name="connsiteX20" fmla="*/ 0 w 2283533"/>
              <a:gd name="connsiteY20" fmla="*/ 237080 h 5309294"/>
              <a:gd name="connsiteX21" fmla="*/ 243288 w 2283533"/>
              <a:gd name="connsiteY21" fmla="*/ 0 h 530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3533" h="5309294">
                <a:moveTo>
                  <a:pt x="436360" y="119690"/>
                </a:moveTo>
                <a:cubicBezTo>
                  <a:pt x="369850" y="111570"/>
                  <a:pt x="315617" y="164224"/>
                  <a:pt x="315617" y="237329"/>
                </a:cubicBezTo>
                <a:lnTo>
                  <a:pt x="315617" y="5074480"/>
                </a:lnTo>
                <a:cubicBezTo>
                  <a:pt x="315617" y="5128131"/>
                  <a:pt x="344826" y="5170753"/>
                  <a:pt x="386644" y="5186411"/>
                </a:cubicBezTo>
                <a:cubicBezTo>
                  <a:pt x="388473" y="5187103"/>
                  <a:pt x="390385" y="5187491"/>
                  <a:pt x="392325" y="5187685"/>
                </a:cubicBezTo>
                <a:lnTo>
                  <a:pt x="433617" y="5191814"/>
                </a:lnTo>
                <a:cubicBezTo>
                  <a:pt x="435335" y="5191981"/>
                  <a:pt x="437053" y="5191953"/>
                  <a:pt x="438743" y="5191759"/>
                </a:cubicBezTo>
                <a:lnTo>
                  <a:pt x="2113489" y="4987158"/>
                </a:lnTo>
                <a:cubicBezTo>
                  <a:pt x="2169330" y="4980313"/>
                  <a:pt x="2214363" y="4920953"/>
                  <a:pt x="2214363" y="4854499"/>
                </a:cubicBezTo>
                <a:lnTo>
                  <a:pt x="2214363" y="457255"/>
                </a:lnTo>
                <a:cubicBezTo>
                  <a:pt x="2214363" y="390773"/>
                  <a:pt x="2169330" y="331413"/>
                  <a:pt x="2113462" y="324596"/>
                </a:cubicBezTo>
                <a:close/>
                <a:moveTo>
                  <a:pt x="243288" y="0"/>
                </a:moveTo>
                <a:lnTo>
                  <a:pt x="2101573" y="232230"/>
                </a:lnTo>
                <a:cubicBezTo>
                  <a:pt x="2202502" y="245061"/>
                  <a:pt x="2283533" y="352502"/>
                  <a:pt x="2283533" y="472303"/>
                </a:cubicBezTo>
                <a:lnTo>
                  <a:pt x="2283533" y="4839451"/>
                </a:lnTo>
                <a:cubicBezTo>
                  <a:pt x="2283533" y="4959280"/>
                  <a:pt x="2202502" y="5066720"/>
                  <a:pt x="2101573" y="5079524"/>
                </a:cubicBezTo>
                <a:lnTo>
                  <a:pt x="449773" y="5289196"/>
                </a:lnTo>
                <a:lnTo>
                  <a:pt x="242013" y="5309177"/>
                </a:lnTo>
                <a:cubicBezTo>
                  <a:pt x="241126" y="5309260"/>
                  <a:pt x="240267" y="5309315"/>
                  <a:pt x="239380" y="5309287"/>
                </a:cubicBezTo>
                <a:cubicBezTo>
                  <a:pt x="121796" y="5308429"/>
                  <a:pt x="0" y="5193699"/>
                  <a:pt x="0" y="5075893"/>
                </a:cubicBezTo>
                <a:lnTo>
                  <a:pt x="0" y="237080"/>
                </a:lnTo>
                <a:cubicBezTo>
                  <a:pt x="28" y="119496"/>
                  <a:pt x="125981" y="970"/>
                  <a:pt x="243288" y="0"/>
                </a:cubicBezTo>
                <a:close/>
              </a:path>
            </a:pathLst>
          </a:custGeom>
          <a:solidFill>
            <a:schemeClr val="bg2"/>
          </a:solidFill>
        </p:spPr>
        <p:txBody>
          <a:bodyPr vert="horz" wrap="square" lIns="0" tIns="0" rIns="0" bIns="0" rtlCol="0">
            <a:noAutofit/>
          </a:bodyPr>
          <a:lstStyle>
            <a:lvl1pPr>
              <a:defRPr lang="en-US" sz="100" dirty="0">
                <a:solidFill>
                  <a:schemeClr val="accent2">
                    <a:alpha val="0"/>
                  </a:schemeClr>
                </a:solidFill>
                <a:cs typeface="Arial" panose="020B0604020202020204" pitchFamily="34" charset="0"/>
              </a:defRPr>
            </a:lvl1pPr>
          </a:lstStyle>
          <a:p>
            <a:pPr lvl="0"/>
            <a:endParaRPr lang="en-US"/>
          </a:p>
        </p:txBody>
      </p:sp>
      <p:sp>
        <p:nvSpPr>
          <p:cNvPr id="13" name="Picture Placeholder 17">
            <a:extLst>
              <a:ext uri="{FF2B5EF4-FFF2-40B4-BE49-F238E27FC236}">
                <a16:creationId xmlns:a16="http://schemas.microsoft.com/office/drawing/2014/main" id="{F670F703-A641-E3B9-FB4F-62792ADCBED9}"/>
              </a:ext>
            </a:extLst>
          </p:cNvPr>
          <p:cNvSpPr>
            <a:spLocks noGrp="1"/>
          </p:cNvSpPr>
          <p:nvPr>
            <p:ph type="pic" sz="quarter" idx="22" hasCustomPrompt="1"/>
          </p:nvPr>
        </p:nvSpPr>
        <p:spPr>
          <a:xfrm>
            <a:off x="9058664" y="1081320"/>
            <a:ext cx="2101273" cy="4699619"/>
          </a:xfrm>
          <a:prstGeom prst="roundRect">
            <a:avLst>
              <a:gd name="adj" fmla="val 6840"/>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a:t>Drag and drop photo</a:t>
            </a:r>
          </a:p>
        </p:txBody>
      </p:sp>
      <p:sp>
        <p:nvSpPr>
          <p:cNvPr id="15" name="Text Placeholder 27">
            <a:extLst>
              <a:ext uri="{FF2B5EF4-FFF2-40B4-BE49-F238E27FC236}">
                <a16:creationId xmlns:a16="http://schemas.microsoft.com/office/drawing/2014/main" id="{50305BC6-C265-1FD4-2B68-073AC8E0E846}"/>
              </a:ext>
            </a:extLst>
          </p:cNvPr>
          <p:cNvSpPr>
            <a:spLocks noGrp="1"/>
          </p:cNvSpPr>
          <p:nvPr>
            <p:ph type="body" sz="quarter" idx="27"/>
          </p:nvPr>
        </p:nvSpPr>
        <p:spPr>
          <a:xfrm>
            <a:off x="8990408" y="994221"/>
            <a:ext cx="2261421" cy="4869560"/>
          </a:xfrm>
          <a:custGeom>
            <a:avLst/>
            <a:gdLst>
              <a:gd name="connsiteX0" fmla="*/ 206446 w 2261421"/>
              <a:gd name="connsiteY0" fmla="*/ 91287 h 4869560"/>
              <a:gd name="connsiteX1" fmla="*/ 159204 w 2261421"/>
              <a:gd name="connsiteY1" fmla="*/ 100832 h 4869560"/>
              <a:gd name="connsiteX2" fmla="*/ 84887 w 2261421"/>
              <a:gd name="connsiteY2" fmla="*/ 212901 h 4869560"/>
              <a:gd name="connsiteX3" fmla="*/ 84887 w 2261421"/>
              <a:gd name="connsiteY3" fmla="*/ 4656687 h 4869560"/>
              <a:gd name="connsiteX4" fmla="*/ 206529 w 2261421"/>
              <a:gd name="connsiteY4" fmla="*/ 4778301 h 4869560"/>
              <a:gd name="connsiteX5" fmla="*/ 2055835 w 2261421"/>
              <a:gd name="connsiteY5" fmla="*/ 4778301 h 4869560"/>
              <a:gd name="connsiteX6" fmla="*/ 2103049 w 2261421"/>
              <a:gd name="connsiteY6" fmla="*/ 4768756 h 4869560"/>
              <a:gd name="connsiteX7" fmla="*/ 2177339 w 2261421"/>
              <a:gd name="connsiteY7" fmla="*/ 4656715 h 4869560"/>
              <a:gd name="connsiteX8" fmla="*/ 2177339 w 2261421"/>
              <a:gd name="connsiteY8" fmla="*/ 212929 h 4869560"/>
              <a:gd name="connsiteX9" fmla="*/ 2055696 w 2261421"/>
              <a:gd name="connsiteY9" fmla="*/ 91287 h 4869560"/>
              <a:gd name="connsiteX10" fmla="*/ 220095 w 2261421"/>
              <a:gd name="connsiteY10" fmla="*/ 0 h 4869560"/>
              <a:gd name="connsiteX11" fmla="*/ 2041326 w 2261421"/>
              <a:gd name="connsiteY11" fmla="*/ 0 h 4869560"/>
              <a:gd name="connsiteX12" fmla="*/ 2261421 w 2261421"/>
              <a:gd name="connsiteY12" fmla="*/ 220060 h 4869560"/>
              <a:gd name="connsiteX13" fmla="*/ 2261421 w 2261421"/>
              <a:gd name="connsiteY13" fmla="*/ 4649500 h 4869560"/>
              <a:gd name="connsiteX14" fmla="*/ 2041326 w 2261421"/>
              <a:gd name="connsiteY14" fmla="*/ 4869560 h 4869560"/>
              <a:gd name="connsiteX15" fmla="*/ 220095 w 2261421"/>
              <a:gd name="connsiteY15" fmla="*/ 4869560 h 4869560"/>
              <a:gd name="connsiteX16" fmla="*/ 0 w 2261421"/>
              <a:gd name="connsiteY16" fmla="*/ 4649500 h 4869560"/>
              <a:gd name="connsiteX17" fmla="*/ 0 w 2261421"/>
              <a:gd name="connsiteY17" fmla="*/ 220060 h 4869560"/>
              <a:gd name="connsiteX18" fmla="*/ 220095 w 2261421"/>
              <a:gd name="connsiteY18" fmla="*/ 0 h 48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421" h="4869560">
                <a:moveTo>
                  <a:pt x="206446" y="91287"/>
                </a:moveTo>
                <a:lnTo>
                  <a:pt x="159204" y="100832"/>
                </a:lnTo>
                <a:cubicBezTo>
                  <a:pt x="115540" y="119283"/>
                  <a:pt x="84887" y="162513"/>
                  <a:pt x="84887" y="212901"/>
                </a:cubicBezTo>
                <a:lnTo>
                  <a:pt x="84887" y="4656687"/>
                </a:lnTo>
                <a:cubicBezTo>
                  <a:pt x="84887" y="4723834"/>
                  <a:pt x="139369" y="4778301"/>
                  <a:pt x="206529" y="4778301"/>
                </a:cubicBezTo>
                <a:lnTo>
                  <a:pt x="2055835" y="4778301"/>
                </a:lnTo>
                <a:lnTo>
                  <a:pt x="2103049" y="4768756"/>
                </a:lnTo>
                <a:cubicBezTo>
                  <a:pt x="2146713" y="4750277"/>
                  <a:pt x="2177339" y="4707075"/>
                  <a:pt x="2177339" y="4656715"/>
                </a:cubicBezTo>
                <a:lnTo>
                  <a:pt x="2177339" y="212929"/>
                </a:lnTo>
                <a:cubicBezTo>
                  <a:pt x="2177339" y="145754"/>
                  <a:pt x="2122884" y="91287"/>
                  <a:pt x="2055696" y="91287"/>
                </a:cubicBezTo>
                <a:close/>
                <a:moveTo>
                  <a:pt x="220095" y="0"/>
                </a:moveTo>
                <a:lnTo>
                  <a:pt x="2041326" y="0"/>
                </a:lnTo>
                <a:cubicBezTo>
                  <a:pt x="2162886" y="0"/>
                  <a:pt x="2261421" y="98529"/>
                  <a:pt x="2261421" y="220060"/>
                </a:cubicBezTo>
                <a:lnTo>
                  <a:pt x="2261421" y="4649500"/>
                </a:lnTo>
                <a:cubicBezTo>
                  <a:pt x="2261421" y="4771031"/>
                  <a:pt x="2162914" y="4869560"/>
                  <a:pt x="2041326" y="4869560"/>
                </a:cubicBezTo>
                <a:lnTo>
                  <a:pt x="220095" y="4869560"/>
                </a:lnTo>
                <a:cubicBezTo>
                  <a:pt x="98563" y="4869560"/>
                  <a:pt x="0" y="4771059"/>
                  <a:pt x="0" y="4649500"/>
                </a:cubicBezTo>
                <a:lnTo>
                  <a:pt x="0" y="220060"/>
                </a:lnTo>
                <a:cubicBezTo>
                  <a:pt x="0" y="98529"/>
                  <a:pt x="98563" y="0"/>
                  <a:pt x="220095" y="0"/>
                </a:cubicBezTo>
                <a:close/>
              </a:path>
            </a:pathLst>
          </a:custGeom>
          <a:solidFill>
            <a:schemeClr val="bg2"/>
          </a:solidFill>
        </p:spPr>
        <p:txBody>
          <a:bodyPr vert="horz" wrap="square" lIns="0" tIns="0" rIns="0" bIns="0" rtlCol="0">
            <a:noAutofit/>
          </a:bodyPr>
          <a:lstStyle>
            <a:lvl1pPr>
              <a:defRPr lang="en-US" sz="100" dirty="0">
                <a:solidFill>
                  <a:schemeClr val="accent2">
                    <a:alpha val="0"/>
                  </a:schemeClr>
                </a:solidFill>
                <a:cs typeface="Arial" panose="020B0604020202020204" pitchFamily="34" charset="0"/>
              </a:defRPr>
            </a:lvl1pPr>
          </a:lstStyle>
          <a:p>
            <a:pPr lvl="0"/>
            <a:endParaRPr lang="en-US"/>
          </a:p>
        </p:txBody>
      </p:sp>
      <p:sp>
        <p:nvSpPr>
          <p:cNvPr id="16" name="Text Placeholder 7">
            <a:extLst>
              <a:ext uri="{FF2B5EF4-FFF2-40B4-BE49-F238E27FC236}">
                <a16:creationId xmlns:a16="http://schemas.microsoft.com/office/drawing/2014/main" id="{42D95AC9-9DD5-7D0D-2517-A74719B6FD62}"/>
              </a:ext>
            </a:extLst>
          </p:cNvPr>
          <p:cNvSpPr>
            <a:spLocks noGrp="1"/>
          </p:cNvSpPr>
          <p:nvPr>
            <p:ph type="body" sz="quarter" idx="13"/>
          </p:nvPr>
        </p:nvSpPr>
        <p:spPr>
          <a:xfrm>
            <a:off x="457198" y="1828800"/>
            <a:ext cx="5206623" cy="388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5EAB36C5-BE47-B059-58BA-06D75FDD6A11}"/>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BAA7A864-2C61-AA43-492F-68F3AA39A3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7" name="Title 16">
            <a:extLst>
              <a:ext uri="{FF2B5EF4-FFF2-40B4-BE49-F238E27FC236}">
                <a16:creationId xmlns:a16="http://schemas.microsoft.com/office/drawing/2014/main" id="{8F13CFE9-C640-E13D-1D52-7CAC8F09B489}"/>
              </a:ext>
            </a:extLst>
          </p:cNvPr>
          <p:cNvSpPr>
            <a:spLocks noGrp="1"/>
          </p:cNvSpPr>
          <p:nvPr>
            <p:ph type="title" hasCustomPrompt="1"/>
          </p:nvPr>
        </p:nvSpPr>
        <p:spPr>
          <a:xfrm>
            <a:off x="457200" y="556011"/>
            <a:ext cx="5206621" cy="369947"/>
          </a:xfrm>
        </p:spPr>
        <p:txBody>
          <a:bodyPr/>
          <a:lstStyle>
            <a:lvl1pPr>
              <a:defRPr>
                <a:solidFill>
                  <a:schemeClr val="bg1"/>
                </a:solidFill>
              </a:defRPr>
            </a:lvl1pPr>
          </a:lstStyle>
          <a:p>
            <a:r>
              <a:rPr lang="en-US"/>
              <a:t>In-situ D</a:t>
            </a:r>
          </a:p>
        </p:txBody>
      </p:sp>
    </p:spTree>
    <p:extLst>
      <p:ext uri="{BB962C8B-B14F-4D97-AF65-F5344CB8AC3E}">
        <p14:creationId xmlns:p14="http://schemas.microsoft.com/office/powerpoint/2010/main" val="313599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n-situ D - Mobil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bg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42D95AC9-9DD5-7D0D-2517-A74719B6FD62}"/>
              </a:ext>
            </a:extLst>
          </p:cNvPr>
          <p:cNvSpPr>
            <a:spLocks noGrp="1"/>
          </p:cNvSpPr>
          <p:nvPr>
            <p:ph type="body" sz="quarter" idx="13"/>
          </p:nvPr>
        </p:nvSpPr>
        <p:spPr>
          <a:xfrm>
            <a:off x="457198" y="1828800"/>
            <a:ext cx="5206623" cy="3886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5EAB36C5-BE47-B059-58BA-06D75FDD6A11}"/>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BAA7A864-2C61-AA43-492F-68F3AA39A3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7" name="Title 16">
            <a:extLst>
              <a:ext uri="{FF2B5EF4-FFF2-40B4-BE49-F238E27FC236}">
                <a16:creationId xmlns:a16="http://schemas.microsoft.com/office/drawing/2014/main" id="{8F13CFE9-C640-E13D-1D52-7CAC8F09B489}"/>
              </a:ext>
            </a:extLst>
          </p:cNvPr>
          <p:cNvSpPr>
            <a:spLocks noGrp="1"/>
          </p:cNvSpPr>
          <p:nvPr>
            <p:ph type="title" hasCustomPrompt="1"/>
          </p:nvPr>
        </p:nvSpPr>
        <p:spPr>
          <a:xfrm>
            <a:off x="457200" y="556011"/>
            <a:ext cx="5206621" cy="369947"/>
          </a:xfrm>
        </p:spPr>
        <p:txBody>
          <a:bodyPr/>
          <a:lstStyle>
            <a:lvl1pPr>
              <a:defRPr>
                <a:solidFill>
                  <a:schemeClr val="bg1"/>
                </a:solidFill>
              </a:defRPr>
            </a:lvl1pPr>
          </a:lstStyle>
          <a:p>
            <a:r>
              <a:rPr lang="en-US"/>
              <a:t>In-situ D</a:t>
            </a:r>
          </a:p>
        </p:txBody>
      </p:sp>
    </p:spTree>
    <p:extLst>
      <p:ext uri="{BB962C8B-B14F-4D97-AF65-F5344CB8AC3E}">
        <p14:creationId xmlns:p14="http://schemas.microsoft.com/office/powerpoint/2010/main" val="14027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eature Full Screen">
    <p:bg>
      <p:bgPr>
        <a:solidFill>
          <a:schemeClr val="tx1"/>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851567CB-E314-B3C0-010B-500DAC9DE6CE}"/>
              </a:ext>
            </a:extLst>
          </p:cNvPr>
          <p:cNvSpPr>
            <a:spLocks noGrp="1"/>
          </p:cNvSpPr>
          <p:nvPr>
            <p:ph type="pic" sz="quarter" idx="13" hasCustomPrompt="1"/>
          </p:nvPr>
        </p:nvSpPr>
        <p:spPr>
          <a:xfrm>
            <a:off x="1" y="0"/>
            <a:ext cx="12192000" cy="6858000"/>
          </a:xfrm>
          <a:prstGeom prst="rect">
            <a:avLst/>
          </a:prstGeom>
        </p:spPr>
        <p:txBody>
          <a:bodyPr bIns="1371600" anchor="ctr" anchorCtr="0"/>
          <a:lstStyle>
            <a:lvl1pPr algn="ctr">
              <a:defRPr sz="1400">
                <a:solidFill>
                  <a:schemeClr val="bg1"/>
                </a:solidFill>
              </a:defRPr>
            </a:lvl1pPr>
          </a:lstStyle>
          <a:p>
            <a:r>
              <a:rPr lang="en-US"/>
              <a:t>Features Full Screen</a:t>
            </a:r>
          </a:p>
        </p:txBody>
      </p:sp>
    </p:spTree>
    <p:extLst>
      <p:ext uri="{BB962C8B-B14F-4D97-AF65-F5344CB8AC3E}">
        <p14:creationId xmlns:p14="http://schemas.microsoft.com/office/powerpoint/2010/main" val="224322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ngle Headsho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7" name="Text Placeholder 14">
            <a:extLst>
              <a:ext uri="{FF2B5EF4-FFF2-40B4-BE49-F238E27FC236}">
                <a16:creationId xmlns:a16="http://schemas.microsoft.com/office/drawing/2014/main" id="{8A47BB16-642B-5DE7-719C-33BF38E8EE7D}"/>
              </a:ext>
            </a:extLst>
          </p:cNvPr>
          <p:cNvSpPr>
            <a:spLocks noGrp="1"/>
          </p:cNvSpPr>
          <p:nvPr>
            <p:ph type="body" sz="quarter" idx="18"/>
          </p:nvPr>
        </p:nvSpPr>
        <p:spPr>
          <a:xfrm>
            <a:off x="5039001" y="1642391"/>
            <a:ext cx="6695799" cy="4123409"/>
          </a:xfrm>
        </p:spPr>
        <p:txBody>
          <a:bodyPr anchor="ctr" anchorCtr="0"/>
          <a:lstStyle>
            <a:lvl1pPr>
              <a:defRPr sz="2800" b="0" i="0">
                <a:solidFill>
                  <a:schemeClr val="tx1"/>
                </a:solidFill>
                <a:latin typeface="Zebra Sans Cnd ExtraBold" pitchFamily="2" charset="77"/>
              </a:defRPr>
            </a:lvl1pPr>
            <a:lvl2pPr marL="0" indent="0">
              <a:spcBef>
                <a:spcPts val="0"/>
              </a:spcBef>
              <a:buNone/>
              <a:defRPr sz="2000">
                <a:solidFill>
                  <a:schemeClr val="tx1"/>
                </a:solidFill>
              </a:defRPr>
            </a:lvl2pPr>
            <a:lvl3pPr marL="14288" indent="0">
              <a:lnSpc>
                <a:spcPct val="100000"/>
              </a:lnSpc>
              <a:spcBef>
                <a:spcPts val="900"/>
              </a:spcBef>
              <a:buNone/>
              <a:tabLst/>
              <a:defRPr sz="14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8" name="Picture Placeholder 9">
            <a:extLst>
              <a:ext uri="{FF2B5EF4-FFF2-40B4-BE49-F238E27FC236}">
                <a16:creationId xmlns:a16="http://schemas.microsoft.com/office/drawing/2014/main" id="{430A531A-D0FC-8D96-79E0-0D3281864A32}"/>
              </a:ext>
            </a:extLst>
          </p:cNvPr>
          <p:cNvSpPr>
            <a:spLocks noGrp="1"/>
          </p:cNvSpPr>
          <p:nvPr>
            <p:ph type="pic" sz="quarter" idx="13" hasCustomPrompt="1"/>
          </p:nvPr>
        </p:nvSpPr>
        <p:spPr>
          <a:xfrm>
            <a:off x="457200" y="1642391"/>
            <a:ext cx="4124602" cy="4123028"/>
          </a:xfrm>
          <a:prstGeom prst="roundRect">
            <a:avLst>
              <a:gd name="adj" fmla="val 2317"/>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
        <p:nvSpPr>
          <p:cNvPr id="2" name="Title 1">
            <a:extLst>
              <a:ext uri="{FF2B5EF4-FFF2-40B4-BE49-F238E27FC236}">
                <a16:creationId xmlns:a16="http://schemas.microsoft.com/office/drawing/2014/main" id="{3E00C3AC-DCA5-5683-17BC-16EE1FE20B70}"/>
              </a:ext>
            </a:extLst>
          </p:cNvPr>
          <p:cNvSpPr>
            <a:spLocks noGrp="1"/>
          </p:cNvSpPr>
          <p:nvPr>
            <p:ph type="title" hasCustomPrompt="1"/>
          </p:nvPr>
        </p:nvSpPr>
        <p:spPr/>
        <p:txBody>
          <a:bodyPr/>
          <a:lstStyle>
            <a:lvl1pPr>
              <a:defRPr>
                <a:solidFill>
                  <a:schemeClr val="tx1"/>
                </a:solidFill>
              </a:defRPr>
            </a:lvl1pPr>
          </a:lstStyle>
          <a:p>
            <a:r>
              <a:rPr lang="en-US"/>
              <a:t>Single presenter feature</a:t>
            </a:r>
          </a:p>
        </p:txBody>
      </p:sp>
      <p:cxnSp>
        <p:nvCxnSpPr>
          <p:cNvPr id="9" name="Straight Connector 8">
            <a:extLst>
              <a:ext uri="{FF2B5EF4-FFF2-40B4-BE49-F238E27FC236}">
                <a16:creationId xmlns:a16="http://schemas.microsoft.com/office/drawing/2014/main" id="{67333B50-2DFD-31AC-17B1-97E33CC9348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8D9F742-6113-CC51-3FA2-6AFA019025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3" name="Text Placeholder 8">
            <a:extLst>
              <a:ext uri="{FF2B5EF4-FFF2-40B4-BE49-F238E27FC236}">
                <a16:creationId xmlns:a16="http://schemas.microsoft.com/office/drawing/2014/main" id="{A8DF62A0-554E-308E-A322-5735C9D7D305}"/>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188532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Presenter Gri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200" y="1642390"/>
            <a:ext cx="3654530" cy="3653135"/>
          </a:xfrm>
          <a:prstGeom prst="roundRect">
            <a:avLst>
              <a:gd name="adj" fmla="val 2317"/>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
        <p:nvSpPr>
          <p:cNvPr id="15" name="Picture Placeholder 9">
            <a:extLst>
              <a:ext uri="{FF2B5EF4-FFF2-40B4-BE49-F238E27FC236}">
                <a16:creationId xmlns:a16="http://schemas.microsoft.com/office/drawing/2014/main" id="{4BCCC0F3-9564-5617-7E29-DF41C3CC5FEA}"/>
              </a:ext>
            </a:extLst>
          </p:cNvPr>
          <p:cNvSpPr>
            <a:spLocks noGrp="1"/>
          </p:cNvSpPr>
          <p:nvPr>
            <p:ph type="pic" sz="quarter" idx="25" hasCustomPrompt="1"/>
          </p:nvPr>
        </p:nvSpPr>
        <p:spPr>
          <a:xfrm>
            <a:off x="4268735" y="1642390"/>
            <a:ext cx="3654530" cy="3653135"/>
          </a:xfrm>
          <a:prstGeom prst="roundRect">
            <a:avLst>
              <a:gd name="adj" fmla="val 2317"/>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
        <p:nvSpPr>
          <p:cNvPr id="16" name="Picture Placeholder 9">
            <a:extLst>
              <a:ext uri="{FF2B5EF4-FFF2-40B4-BE49-F238E27FC236}">
                <a16:creationId xmlns:a16="http://schemas.microsoft.com/office/drawing/2014/main" id="{C3FCA406-012F-8B57-4632-D20A3D92968C}"/>
              </a:ext>
            </a:extLst>
          </p:cNvPr>
          <p:cNvSpPr>
            <a:spLocks noGrp="1"/>
          </p:cNvSpPr>
          <p:nvPr>
            <p:ph type="pic" sz="quarter" idx="26" hasCustomPrompt="1"/>
          </p:nvPr>
        </p:nvSpPr>
        <p:spPr>
          <a:xfrm>
            <a:off x="8080270" y="1642390"/>
            <a:ext cx="3654530" cy="3653135"/>
          </a:xfrm>
          <a:prstGeom prst="roundRect">
            <a:avLst>
              <a:gd name="adj" fmla="val 2317"/>
            </a:avLst>
          </a:prstGeom>
          <a:solidFill>
            <a:schemeClr val="bg1">
              <a:lumMod val="95000"/>
            </a:schemeClr>
          </a:solidFill>
          <a:ln w="12700">
            <a:noFill/>
          </a:ln>
        </p:spPr>
        <p:txBody>
          <a:bodyPr bIns="914400" anchor="ctr" anchorCtr="0"/>
          <a:lstStyle>
            <a:lvl1pPr algn="ctr">
              <a:defRPr sz="1400">
                <a:solidFill>
                  <a:schemeClr val="tx1"/>
                </a:solidFill>
              </a:defRPr>
            </a:lvl1pPr>
          </a:lstStyle>
          <a:p>
            <a:r>
              <a:rPr lang="en-US"/>
              <a:t>Insert photo</a:t>
            </a:r>
          </a:p>
        </p:txBody>
      </p:sp>
      <p:sp>
        <p:nvSpPr>
          <p:cNvPr id="17" name="Text Placeholder 14">
            <a:extLst>
              <a:ext uri="{FF2B5EF4-FFF2-40B4-BE49-F238E27FC236}">
                <a16:creationId xmlns:a16="http://schemas.microsoft.com/office/drawing/2014/main" id="{4A7059C6-7CE6-4D82-DDE9-F3F98E74AEE1}"/>
              </a:ext>
            </a:extLst>
          </p:cNvPr>
          <p:cNvSpPr>
            <a:spLocks noGrp="1"/>
          </p:cNvSpPr>
          <p:nvPr>
            <p:ph type="body" sz="quarter" idx="18"/>
          </p:nvPr>
        </p:nvSpPr>
        <p:spPr>
          <a:xfrm>
            <a:off x="457200" y="5428509"/>
            <a:ext cx="3654530" cy="385482"/>
          </a:xfrm>
        </p:spPr>
        <p:txBody>
          <a:bodyPr anchor="t" anchorCtr="0"/>
          <a:lstStyle>
            <a:lvl1pPr algn="ctr">
              <a:defRPr sz="2000" b="0" i="0">
                <a:solidFill>
                  <a:schemeClr val="tx1"/>
                </a:solidFill>
                <a:latin typeface="Zebra Sans Cnd ExtraBold" pitchFamily="2" charset="77"/>
              </a:defRPr>
            </a:lvl1pPr>
            <a:lvl2pPr marL="0" indent="0" algn="ctr">
              <a:spcBef>
                <a:spcPts val="0"/>
              </a:spcBef>
              <a:buNone/>
              <a:defRPr sz="1200">
                <a:solidFill>
                  <a:schemeClr val="tx1"/>
                </a:solidFill>
              </a:defRPr>
            </a:lvl2pPr>
            <a:lvl3pPr marL="14288" indent="0" algn="ctr">
              <a:buNone/>
              <a:tabLst/>
              <a:defRPr sz="1400"/>
            </a:lvl3pPr>
          </a:lstStyle>
          <a:p>
            <a:pPr lvl="0"/>
            <a:r>
              <a:rPr lang="en-US"/>
              <a:t>Click to edit Master text styles</a:t>
            </a:r>
          </a:p>
          <a:p>
            <a:pPr lvl="1"/>
            <a:r>
              <a:rPr lang="en-US"/>
              <a:t>Second level</a:t>
            </a:r>
          </a:p>
        </p:txBody>
      </p:sp>
      <p:sp>
        <p:nvSpPr>
          <p:cNvPr id="18" name="Text Placeholder 14">
            <a:extLst>
              <a:ext uri="{FF2B5EF4-FFF2-40B4-BE49-F238E27FC236}">
                <a16:creationId xmlns:a16="http://schemas.microsoft.com/office/drawing/2014/main" id="{122DF01B-7644-A390-E4F6-764DA6136C32}"/>
              </a:ext>
            </a:extLst>
          </p:cNvPr>
          <p:cNvSpPr>
            <a:spLocks noGrp="1"/>
          </p:cNvSpPr>
          <p:nvPr>
            <p:ph type="body" sz="quarter" idx="27"/>
          </p:nvPr>
        </p:nvSpPr>
        <p:spPr>
          <a:xfrm>
            <a:off x="4268735" y="5428509"/>
            <a:ext cx="3654530" cy="385482"/>
          </a:xfrm>
        </p:spPr>
        <p:txBody>
          <a:bodyPr anchor="t" anchorCtr="0"/>
          <a:lstStyle>
            <a:lvl1pPr algn="ctr">
              <a:defRPr sz="2000" b="0" i="0">
                <a:solidFill>
                  <a:schemeClr val="tx1"/>
                </a:solidFill>
                <a:latin typeface="Zebra Sans Cnd ExtraBold" pitchFamily="2" charset="77"/>
              </a:defRPr>
            </a:lvl1pPr>
            <a:lvl2pPr marL="0" indent="0" algn="ctr">
              <a:spcBef>
                <a:spcPts val="0"/>
              </a:spcBef>
              <a:buNone/>
              <a:defRPr sz="1200">
                <a:solidFill>
                  <a:schemeClr val="tx1"/>
                </a:solidFill>
              </a:defRPr>
            </a:lvl2pPr>
            <a:lvl3pPr marL="14288" indent="0" algn="ctr">
              <a:buNone/>
              <a:tabLst/>
              <a:defRPr sz="1400"/>
            </a:lvl3pPr>
          </a:lstStyle>
          <a:p>
            <a:pPr lvl="0"/>
            <a:r>
              <a:rPr lang="en-US"/>
              <a:t>Click to edit Master text styles</a:t>
            </a:r>
          </a:p>
          <a:p>
            <a:pPr lvl="1"/>
            <a:r>
              <a:rPr lang="en-US"/>
              <a:t>Second level</a:t>
            </a:r>
          </a:p>
        </p:txBody>
      </p:sp>
      <p:sp>
        <p:nvSpPr>
          <p:cNvPr id="19" name="Text Placeholder 14">
            <a:extLst>
              <a:ext uri="{FF2B5EF4-FFF2-40B4-BE49-F238E27FC236}">
                <a16:creationId xmlns:a16="http://schemas.microsoft.com/office/drawing/2014/main" id="{7075102D-538C-69B0-5D60-897D6C9D033B}"/>
              </a:ext>
            </a:extLst>
          </p:cNvPr>
          <p:cNvSpPr>
            <a:spLocks noGrp="1"/>
          </p:cNvSpPr>
          <p:nvPr>
            <p:ph type="body" sz="quarter" idx="28"/>
          </p:nvPr>
        </p:nvSpPr>
        <p:spPr>
          <a:xfrm>
            <a:off x="8080270" y="5428509"/>
            <a:ext cx="3654530" cy="385482"/>
          </a:xfrm>
        </p:spPr>
        <p:txBody>
          <a:bodyPr anchor="t" anchorCtr="0"/>
          <a:lstStyle>
            <a:lvl1pPr algn="ctr">
              <a:defRPr sz="2000" b="0" i="0">
                <a:solidFill>
                  <a:schemeClr val="tx1"/>
                </a:solidFill>
                <a:latin typeface="Zebra Sans Cnd ExtraBold" pitchFamily="2" charset="77"/>
              </a:defRPr>
            </a:lvl1pPr>
            <a:lvl2pPr marL="0" indent="0" algn="ctr">
              <a:spcBef>
                <a:spcPts val="0"/>
              </a:spcBef>
              <a:buNone/>
              <a:defRPr sz="1200">
                <a:solidFill>
                  <a:schemeClr val="tx1"/>
                </a:solidFill>
              </a:defRPr>
            </a:lvl2pPr>
            <a:lvl3pPr marL="14288" indent="0" algn="ctr">
              <a:buNone/>
              <a:tabLst/>
              <a:defRPr sz="1400"/>
            </a:lvl3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tx1"/>
                </a:solidFill>
              </a:defRPr>
            </a:lvl1pPr>
          </a:lstStyle>
          <a:p>
            <a:r>
              <a:rPr lang="en-US"/>
              <a:t>Three photo grid</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D3773843-5075-A465-123E-D681549C1A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2" name="Text Placeholder 8">
            <a:extLst>
              <a:ext uri="{FF2B5EF4-FFF2-40B4-BE49-F238E27FC236}">
                <a16:creationId xmlns:a16="http://schemas.microsoft.com/office/drawing/2014/main" id="{D9EA2853-BDB9-59FA-7153-4E24315D6A66}"/>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418258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Presenter Gri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3" name="Text Placeholder 33">
            <a:extLst>
              <a:ext uri="{FF2B5EF4-FFF2-40B4-BE49-F238E27FC236}">
                <a16:creationId xmlns:a16="http://schemas.microsoft.com/office/drawing/2014/main" id="{71F271DB-9BA3-C71D-DD1B-F8F0DF165A4B}"/>
              </a:ext>
            </a:extLst>
          </p:cNvPr>
          <p:cNvSpPr>
            <a:spLocks noGrp="1"/>
          </p:cNvSpPr>
          <p:nvPr>
            <p:ph type="body" sz="quarter" idx="37" hasCustomPrompt="1"/>
          </p:nvPr>
        </p:nvSpPr>
        <p:spPr>
          <a:xfrm>
            <a:off x="457198" y="3375506"/>
            <a:ext cx="1636712" cy="361001"/>
          </a:xfrm>
        </p:spPr>
        <p:txBody>
          <a:bodyPr/>
          <a:lstStyle>
            <a:lvl1pPr algn="ctr">
              <a:lnSpc>
                <a:spcPct val="90000"/>
              </a:lnSpc>
              <a:spcBef>
                <a:spcPts val="0"/>
              </a:spcBef>
              <a:defRPr sz="1400" b="0" i="0">
                <a:solidFill>
                  <a:schemeClr val="tx1"/>
                </a:solidFill>
                <a:latin typeface="Zebra Sans Cnd ExtraBold" pitchFamily="2" charset="77"/>
              </a:defRPr>
            </a:lvl1pPr>
            <a:lvl2pPr marL="0" indent="0" algn="ctr">
              <a:lnSpc>
                <a:spcPct val="90000"/>
              </a:lnSpc>
              <a:spcBef>
                <a:spcPts val="0"/>
              </a:spcBef>
              <a:buNone/>
              <a:defRPr sz="1000">
                <a:solidFill>
                  <a:schemeClr val="tx1"/>
                </a:solidFill>
              </a:defRPr>
            </a:lvl2pPr>
            <a:lvl3pPr algn="ctr">
              <a:spcBef>
                <a:spcPts val="0"/>
              </a:spcBef>
              <a:defRPr/>
            </a:lvl3pPr>
          </a:lstStyle>
          <a:p>
            <a:pPr lvl="0"/>
            <a:r>
              <a:rPr lang="en-US"/>
              <a:t>Click to edit text</a:t>
            </a:r>
          </a:p>
          <a:p>
            <a:pPr lvl="1"/>
            <a:r>
              <a:rPr lang="en-US"/>
              <a:t>Second level</a:t>
            </a:r>
          </a:p>
        </p:txBody>
      </p:sp>
      <p:sp>
        <p:nvSpPr>
          <p:cNvPr id="7" name="Text Placeholder 33">
            <a:extLst>
              <a:ext uri="{FF2B5EF4-FFF2-40B4-BE49-F238E27FC236}">
                <a16:creationId xmlns:a16="http://schemas.microsoft.com/office/drawing/2014/main" id="{02A7BED1-80ED-02D1-98A8-A8892BD05248}"/>
              </a:ext>
            </a:extLst>
          </p:cNvPr>
          <p:cNvSpPr>
            <a:spLocks noGrp="1"/>
          </p:cNvSpPr>
          <p:nvPr>
            <p:ph type="body" sz="quarter" idx="38" hasCustomPrompt="1"/>
          </p:nvPr>
        </p:nvSpPr>
        <p:spPr>
          <a:xfrm>
            <a:off x="2882309" y="3375506"/>
            <a:ext cx="1636712" cy="361001"/>
          </a:xfrm>
        </p:spPr>
        <p:txBody>
          <a:bodyPr/>
          <a:lstStyle>
            <a:lvl1pPr algn="ctr">
              <a:lnSpc>
                <a:spcPct val="90000"/>
              </a:lnSpc>
              <a:spcBef>
                <a:spcPts val="0"/>
              </a:spcBef>
              <a:defRPr sz="1400" b="1" i="0">
                <a:solidFill>
                  <a:schemeClr val="tx1"/>
                </a:solidFill>
                <a:latin typeface="Zebra Sans Cnd ExtraBold" pitchFamily="2" charset="77"/>
              </a:defRPr>
            </a:lvl1pPr>
            <a:lvl2pPr marL="0" indent="0" algn="ctr">
              <a:lnSpc>
                <a:spcPct val="90000"/>
              </a:lnSpc>
              <a:spcBef>
                <a:spcPts val="0"/>
              </a:spcBef>
              <a:buNone/>
              <a:defRPr sz="1000">
                <a:solidFill>
                  <a:schemeClr val="tx1"/>
                </a:solidFill>
              </a:defRPr>
            </a:lvl2pPr>
            <a:lvl3pPr algn="ctr">
              <a:spcBef>
                <a:spcPts val="0"/>
              </a:spcBef>
              <a:defRPr/>
            </a:lvl3pPr>
          </a:lstStyle>
          <a:p>
            <a:pPr lvl="0"/>
            <a:r>
              <a:rPr lang="en-US"/>
              <a:t>Click to edit text</a:t>
            </a:r>
          </a:p>
          <a:p>
            <a:pPr lvl="1"/>
            <a:r>
              <a:rPr lang="en-US"/>
              <a:t>Second level</a:t>
            </a:r>
          </a:p>
        </p:txBody>
      </p:sp>
      <p:sp>
        <p:nvSpPr>
          <p:cNvPr id="8" name="Text Placeholder 33">
            <a:extLst>
              <a:ext uri="{FF2B5EF4-FFF2-40B4-BE49-F238E27FC236}">
                <a16:creationId xmlns:a16="http://schemas.microsoft.com/office/drawing/2014/main" id="{D27AB31A-174E-6061-FA49-2E726ECEFFF8}"/>
              </a:ext>
            </a:extLst>
          </p:cNvPr>
          <p:cNvSpPr>
            <a:spLocks noGrp="1"/>
          </p:cNvSpPr>
          <p:nvPr>
            <p:ph type="body" sz="quarter" idx="39" hasCustomPrompt="1"/>
          </p:nvPr>
        </p:nvSpPr>
        <p:spPr>
          <a:xfrm>
            <a:off x="5267728" y="3375506"/>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10" name="Text Placeholder 33">
            <a:extLst>
              <a:ext uri="{FF2B5EF4-FFF2-40B4-BE49-F238E27FC236}">
                <a16:creationId xmlns:a16="http://schemas.microsoft.com/office/drawing/2014/main" id="{4343B15F-8D88-EEC6-A5AB-797B338A3E56}"/>
              </a:ext>
            </a:extLst>
          </p:cNvPr>
          <p:cNvSpPr>
            <a:spLocks noGrp="1"/>
          </p:cNvSpPr>
          <p:nvPr>
            <p:ph type="body" sz="quarter" idx="40" hasCustomPrompt="1"/>
          </p:nvPr>
        </p:nvSpPr>
        <p:spPr>
          <a:xfrm>
            <a:off x="7653149" y="3375506"/>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11" name="Text Placeholder 33">
            <a:extLst>
              <a:ext uri="{FF2B5EF4-FFF2-40B4-BE49-F238E27FC236}">
                <a16:creationId xmlns:a16="http://schemas.microsoft.com/office/drawing/2014/main" id="{64B3DFF3-023F-C584-9513-A6FEA1A5C467}"/>
              </a:ext>
            </a:extLst>
          </p:cNvPr>
          <p:cNvSpPr>
            <a:spLocks noGrp="1"/>
          </p:cNvSpPr>
          <p:nvPr>
            <p:ph type="body" sz="quarter" idx="41" hasCustomPrompt="1"/>
          </p:nvPr>
        </p:nvSpPr>
        <p:spPr>
          <a:xfrm>
            <a:off x="10093004" y="3375506"/>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12" name="Text Placeholder 33">
            <a:extLst>
              <a:ext uri="{FF2B5EF4-FFF2-40B4-BE49-F238E27FC236}">
                <a16:creationId xmlns:a16="http://schemas.microsoft.com/office/drawing/2014/main" id="{660307AA-720E-0CE1-4848-E7359BC9C78C}"/>
              </a:ext>
            </a:extLst>
          </p:cNvPr>
          <p:cNvSpPr>
            <a:spLocks noGrp="1"/>
          </p:cNvSpPr>
          <p:nvPr>
            <p:ph type="body" sz="quarter" idx="42" hasCustomPrompt="1"/>
          </p:nvPr>
        </p:nvSpPr>
        <p:spPr>
          <a:xfrm>
            <a:off x="457198"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13" name="Text Placeholder 33">
            <a:extLst>
              <a:ext uri="{FF2B5EF4-FFF2-40B4-BE49-F238E27FC236}">
                <a16:creationId xmlns:a16="http://schemas.microsoft.com/office/drawing/2014/main" id="{58A58F57-F8C9-379E-3356-460882BC18E5}"/>
              </a:ext>
            </a:extLst>
          </p:cNvPr>
          <p:cNvSpPr>
            <a:spLocks noGrp="1"/>
          </p:cNvSpPr>
          <p:nvPr>
            <p:ph type="body" sz="quarter" idx="43" hasCustomPrompt="1"/>
          </p:nvPr>
        </p:nvSpPr>
        <p:spPr>
          <a:xfrm>
            <a:off x="2882309"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14" name="Text Placeholder 33">
            <a:extLst>
              <a:ext uri="{FF2B5EF4-FFF2-40B4-BE49-F238E27FC236}">
                <a16:creationId xmlns:a16="http://schemas.microsoft.com/office/drawing/2014/main" id="{0BF112AC-056E-3157-162B-5C4218340D82}"/>
              </a:ext>
            </a:extLst>
          </p:cNvPr>
          <p:cNvSpPr>
            <a:spLocks noGrp="1"/>
          </p:cNvSpPr>
          <p:nvPr>
            <p:ph type="body" sz="quarter" idx="44" hasCustomPrompt="1"/>
          </p:nvPr>
        </p:nvSpPr>
        <p:spPr>
          <a:xfrm>
            <a:off x="5267728"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20" name="Text Placeholder 33">
            <a:extLst>
              <a:ext uri="{FF2B5EF4-FFF2-40B4-BE49-F238E27FC236}">
                <a16:creationId xmlns:a16="http://schemas.microsoft.com/office/drawing/2014/main" id="{8C78D3AC-D680-E6AD-DE4B-4E33DE827A14}"/>
              </a:ext>
            </a:extLst>
          </p:cNvPr>
          <p:cNvSpPr>
            <a:spLocks noGrp="1"/>
          </p:cNvSpPr>
          <p:nvPr>
            <p:ph type="body" sz="quarter" idx="45" hasCustomPrompt="1"/>
          </p:nvPr>
        </p:nvSpPr>
        <p:spPr>
          <a:xfrm>
            <a:off x="7653149"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21" name="Text Placeholder 33">
            <a:extLst>
              <a:ext uri="{FF2B5EF4-FFF2-40B4-BE49-F238E27FC236}">
                <a16:creationId xmlns:a16="http://schemas.microsoft.com/office/drawing/2014/main" id="{AD2CA01D-0F42-474E-BC85-92521DC76451}"/>
              </a:ext>
            </a:extLst>
          </p:cNvPr>
          <p:cNvSpPr>
            <a:spLocks noGrp="1"/>
          </p:cNvSpPr>
          <p:nvPr>
            <p:ph type="body" sz="quarter" idx="46" hasCustomPrompt="1"/>
          </p:nvPr>
        </p:nvSpPr>
        <p:spPr>
          <a:xfrm>
            <a:off x="10093004"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a:solidFill>
                  <a:schemeClr val="tx1"/>
                </a:solidFill>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a:t>Click to edit text</a:t>
            </a:r>
          </a:p>
          <a:p>
            <a:pPr lvl="1"/>
            <a:r>
              <a:rPr lang="en-US"/>
              <a:t>Second level</a:t>
            </a:r>
          </a:p>
        </p:txBody>
      </p:sp>
      <p:sp>
        <p:nvSpPr>
          <p:cNvPr id="22" name="Picture Placeholder 9">
            <a:extLst>
              <a:ext uri="{FF2B5EF4-FFF2-40B4-BE49-F238E27FC236}">
                <a16:creationId xmlns:a16="http://schemas.microsoft.com/office/drawing/2014/main" id="{D5CD7B54-8ABD-4F61-753F-CF288B56238D}"/>
              </a:ext>
            </a:extLst>
          </p:cNvPr>
          <p:cNvSpPr>
            <a:spLocks noGrp="1"/>
          </p:cNvSpPr>
          <p:nvPr>
            <p:ph type="pic" sz="quarter" idx="48" hasCustomPrompt="1"/>
          </p:nvPr>
        </p:nvSpPr>
        <p:spPr>
          <a:xfrm>
            <a:off x="45719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photo</a:t>
            </a:r>
          </a:p>
        </p:txBody>
      </p:sp>
      <p:sp>
        <p:nvSpPr>
          <p:cNvPr id="23" name="Picture Placeholder 9">
            <a:extLst>
              <a:ext uri="{FF2B5EF4-FFF2-40B4-BE49-F238E27FC236}">
                <a16:creationId xmlns:a16="http://schemas.microsoft.com/office/drawing/2014/main" id="{1610916D-6705-E987-F3A1-0F8827BC217E}"/>
              </a:ext>
            </a:extLst>
          </p:cNvPr>
          <p:cNvSpPr>
            <a:spLocks noGrp="1"/>
          </p:cNvSpPr>
          <p:nvPr>
            <p:ph type="pic" sz="quarter" idx="49" hasCustomPrompt="1"/>
          </p:nvPr>
        </p:nvSpPr>
        <p:spPr>
          <a:xfrm>
            <a:off x="288230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photo</a:t>
            </a:r>
          </a:p>
        </p:txBody>
      </p:sp>
      <p:sp>
        <p:nvSpPr>
          <p:cNvPr id="24" name="Picture Placeholder 9">
            <a:extLst>
              <a:ext uri="{FF2B5EF4-FFF2-40B4-BE49-F238E27FC236}">
                <a16:creationId xmlns:a16="http://schemas.microsoft.com/office/drawing/2014/main" id="{B31D3BE7-46F6-3BD7-2E1F-E55E85028289}"/>
              </a:ext>
            </a:extLst>
          </p:cNvPr>
          <p:cNvSpPr>
            <a:spLocks noGrp="1"/>
          </p:cNvSpPr>
          <p:nvPr>
            <p:ph type="pic" sz="quarter" idx="50" hasCustomPrompt="1"/>
          </p:nvPr>
        </p:nvSpPr>
        <p:spPr>
          <a:xfrm>
            <a:off x="525755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photo</a:t>
            </a:r>
          </a:p>
        </p:txBody>
      </p:sp>
      <p:sp>
        <p:nvSpPr>
          <p:cNvPr id="25" name="Picture Placeholder 9">
            <a:extLst>
              <a:ext uri="{FF2B5EF4-FFF2-40B4-BE49-F238E27FC236}">
                <a16:creationId xmlns:a16="http://schemas.microsoft.com/office/drawing/2014/main" id="{A7AA6973-B029-9F92-9DEF-80609DC3A586}"/>
              </a:ext>
            </a:extLst>
          </p:cNvPr>
          <p:cNvSpPr>
            <a:spLocks noGrp="1"/>
          </p:cNvSpPr>
          <p:nvPr>
            <p:ph type="pic" sz="quarter" idx="51" hasCustomPrompt="1"/>
          </p:nvPr>
        </p:nvSpPr>
        <p:spPr>
          <a:xfrm>
            <a:off x="764297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photo</a:t>
            </a:r>
          </a:p>
        </p:txBody>
      </p:sp>
      <p:sp>
        <p:nvSpPr>
          <p:cNvPr id="26" name="Picture Placeholder 9">
            <a:extLst>
              <a:ext uri="{FF2B5EF4-FFF2-40B4-BE49-F238E27FC236}">
                <a16:creationId xmlns:a16="http://schemas.microsoft.com/office/drawing/2014/main" id="{982BD8EB-D92F-AA4A-0E28-0B32334C174B}"/>
              </a:ext>
            </a:extLst>
          </p:cNvPr>
          <p:cNvSpPr>
            <a:spLocks noGrp="1"/>
          </p:cNvSpPr>
          <p:nvPr>
            <p:ph type="pic" sz="quarter" idx="52" hasCustomPrompt="1"/>
          </p:nvPr>
        </p:nvSpPr>
        <p:spPr>
          <a:xfrm>
            <a:off x="1008791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headshot</a:t>
            </a:r>
          </a:p>
        </p:txBody>
      </p:sp>
      <p:sp>
        <p:nvSpPr>
          <p:cNvPr id="27" name="Picture Placeholder 9">
            <a:extLst>
              <a:ext uri="{FF2B5EF4-FFF2-40B4-BE49-F238E27FC236}">
                <a16:creationId xmlns:a16="http://schemas.microsoft.com/office/drawing/2014/main" id="{AFBE39E1-EC2F-387F-0625-BC20C2A6C616}"/>
              </a:ext>
            </a:extLst>
          </p:cNvPr>
          <p:cNvSpPr>
            <a:spLocks noGrp="1"/>
          </p:cNvSpPr>
          <p:nvPr>
            <p:ph type="pic" sz="quarter" idx="53" hasCustomPrompt="1"/>
          </p:nvPr>
        </p:nvSpPr>
        <p:spPr>
          <a:xfrm>
            <a:off x="45719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headshot</a:t>
            </a:r>
          </a:p>
        </p:txBody>
      </p:sp>
      <p:sp>
        <p:nvSpPr>
          <p:cNvPr id="28" name="Picture Placeholder 9">
            <a:extLst>
              <a:ext uri="{FF2B5EF4-FFF2-40B4-BE49-F238E27FC236}">
                <a16:creationId xmlns:a16="http://schemas.microsoft.com/office/drawing/2014/main" id="{3B5620E4-F4D4-76D9-B4D1-89E524E856F5}"/>
              </a:ext>
            </a:extLst>
          </p:cNvPr>
          <p:cNvSpPr>
            <a:spLocks noGrp="1"/>
          </p:cNvSpPr>
          <p:nvPr>
            <p:ph type="pic" sz="quarter" idx="54" hasCustomPrompt="1"/>
          </p:nvPr>
        </p:nvSpPr>
        <p:spPr>
          <a:xfrm>
            <a:off x="288230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headshot</a:t>
            </a:r>
          </a:p>
        </p:txBody>
      </p:sp>
      <p:sp>
        <p:nvSpPr>
          <p:cNvPr id="29" name="Picture Placeholder 9">
            <a:extLst>
              <a:ext uri="{FF2B5EF4-FFF2-40B4-BE49-F238E27FC236}">
                <a16:creationId xmlns:a16="http://schemas.microsoft.com/office/drawing/2014/main" id="{41A40473-8115-23BA-583C-F5FB1238C27F}"/>
              </a:ext>
            </a:extLst>
          </p:cNvPr>
          <p:cNvSpPr>
            <a:spLocks noGrp="1"/>
          </p:cNvSpPr>
          <p:nvPr>
            <p:ph type="pic" sz="quarter" idx="55" hasCustomPrompt="1"/>
          </p:nvPr>
        </p:nvSpPr>
        <p:spPr>
          <a:xfrm>
            <a:off x="525755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headshot</a:t>
            </a:r>
          </a:p>
        </p:txBody>
      </p:sp>
      <p:sp>
        <p:nvSpPr>
          <p:cNvPr id="30" name="Picture Placeholder 9">
            <a:extLst>
              <a:ext uri="{FF2B5EF4-FFF2-40B4-BE49-F238E27FC236}">
                <a16:creationId xmlns:a16="http://schemas.microsoft.com/office/drawing/2014/main" id="{E122B59C-7EE2-12F0-A29A-A03F1EFD192A}"/>
              </a:ext>
            </a:extLst>
          </p:cNvPr>
          <p:cNvSpPr>
            <a:spLocks noGrp="1"/>
          </p:cNvSpPr>
          <p:nvPr>
            <p:ph type="pic" sz="quarter" idx="56" hasCustomPrompt="1"/>
          </p:nvPr>
        </p:nvSpPr>
        <p:spPr>
          <a:xfrm>
            <a:off x="764297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headshot</a:t>
            </a:r>
          </a:p>
        </p:txBody>
      </p:sp>
      <p:sp>
        <p:nvSpPr>
          <p:cNvPr id="31" name="Picture Placeholder 9">
            <a:extLst>
              <a:ext uri="{FF2B5EF4-FFF2-40B4-BE49-F238E27FC236}">
                <a16:creationId xmlns:a16="http://schemas.microsoft.com/office/drawing/2014/main" id="{5D2A3A5B-0AF6-F77C-2C35-02CA9EC82C90}"/>
              </a:ext>
            </a:extLst>
          </p:cNvPr>
          <p:cNvSpPr>
            <a:spLocks noGrp="1"/>
          </p:cNvSpPr>
          <p:nvPr>
            <p:ph type="pic" sz="quarter" idx="57" hasCustomPrompt="1"/>
          </p:nvPr>
        </p:nvSpPr>
        <p:spPr>
          <a:xfrm>
            <a:off x="1008791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dirty="0">
                <a:solidFill>
                  <a:schemeClr val="tx1"/>
                </a:solidFill>
              </a:defRPr>
            </a:lvl1pPr>
          </a:lstStyle>
          <a:p>
            <a:pPr lvl="0" algn="ctr"/>
            <a:r>
              <a:rPr lang="en-US"/>
              <a:t>Insert headshot</a:t>
            </a:r>
          </a:p>
        </p:txBody>
      </p:sp>
      <p:sp>
        <p:nvSpPr>
          <p:cNvPr id="2" name="Title 1">
            <a:extLst>
              <a:ext uri="{FF2B5EF4-FFF2-40B4-BE49-F238E27FC236}">
                <a16:creationId xmlns:a16="http://schemas.microsoft.com/office/drawing/2014/main" id="{70AEB326-D799-7F52-3985-2616D6AF9EB2}"/>
              </a:ext>
            </a:extLst>
          </p:cNvPr>
          <p:cNvSpPr>
            <a:spLocks noGrp="1"/>
          </p:cNvSpPr>
          <p:nvPr>
            <p:ph type="title" hasCustomPrompt="1"/>
          </p:nvPr>
        </p:nvSpPr>
        <p:spPr/>
        <p:txBody>
          <a:bodyPr/>
          <a:lstStyle>
            <a:lvl1pPr>
              <a:defRPr>
                <a:solidFill>
                  <a:schemeClr val="tx1"/>
                </a:solidFill>
              </a:defRPr>
            </a:lvl1pPr>
          </a:lstStyle>
          <a:p>
            <a:r>
              <a:rPr lang="en-US"/>
              <a:t>Large presenter grid</a:t>
            </a:r>
          </a:p>
        </p:txBody>
      </p:sp>
      <p:cxnSp>
        <p:nvCxnSpPr>
          <p:cNvPr id="9" name="Straight Connector 8">
            <a:extLst>
              <a:ext uri="{FF2B5EF4-FFF2-40B4-BE49-F238E27FC236}">
                <a16:creationId xmlns:a16="http://schemas.microsoft.com/office/drawing/2014/main" id="{73AFA646-EE50-1A1D-063C-A9B9EAA8850E}"/>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21E56137-C24A-2012-5A98-EBBEA5C25C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9" name="Text Placeholder 8">
            <a:extLst>
              <a:ext uri="{FF2B5EF4-FFF2-40B4-BE49-F238E27FC236}">
                <a16:creationId xmlns:a16="http://schemas.microsoft.com/office/drawing/2014/main" id="{B21083A7-B5AC-6891-23B8-FF4E8799654F}"/>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a:t>Subtitle Here If You Need It</a:t>
            </a:r>
          </a:p>
        </p:txBody>
      </p:sp>
    </p:spTree>
    <p:extLst>
      <p:ext uri="{BB962C8B-B14F-4D97-AF65-F5344CB8AC3E}">
        <p14:creationId xmlns:p14="http://schemas.microsoft.com/office/powerpoint/2010/main" val="335814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g Chart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32" name="Text Placeholder 33">
            <a:extLst>
              <a:ext uri="{FF2B5EF4-FFF2-40B4-BE49-F238E27FC236}">
                <a16:creationId xmlns:a16="http://schemas.microsoft.com/office/drawing/2014/main" id="{B6368198-FFFC-F9B0-81EF-15BB2AB50A8B}"/>
              </a:ext>
            </a:extLst>
          </p:cNvPr>
          <p:cNvSpPr>
            <a:spLocks noGrp="1"/>
          </p:cNvSpPr>
          <p:nvPr>
            <p:ph type="body" sz="quarter" idx="104" hasCustomPrompt="1"/>
          </p:nvPr>
        </p:nvSpPr>
        <p:spPr>
          <a:xfrm>
            <a:off x="496888"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sz="1400" b="1"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10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a:t>Firstname Lastname</a:t>
            </a:r>
          </a:p>
          <a:p>
            <a:pPr lvl="1"/>
            <a:r>
              <a:rPr lang="en-US"/>
              <a:t>Job title goes here</a:t>
            </a:r>
          </a:p>
        </p:txBody>
      </p:sp>
      <p:sp>
        <p:nvSpPr>
          <p:cNvPr id="33" name="Text Placeholder 33">
            <a:extLst>
              <a:ext uri="{FF2B5EF4-FFF2-40B4-BE49-F238E27FC236}">
                <a16:creationId xmlns:a16="http://schemas.microsoft.com/office/drawing/2014/main" id="{33902FB7-51FA-5012-54AF-4389CD47642B}"/>
              </a:ext>
            </a:extLst>
          </p:cNvPr>
          <p:cNvSpPr>
            <a:spLocks noGrp="1"/>
          </p:cNvSpPr>
          <p:nvPr>
            <p:ph type="body" sz="quarter" idx="105" hasCustomPrompt="1"/>
          </p:nvPr>
        </p:nvSpPr>
        <p:spPr>
          <a:xfrm>
            <a:off x="2776911"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a:t>Firstname Lastname</a:t>
            </a:r>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34" name="Text Placeholder 33">
            <a:extLst>
              <a:ext uri="{FF2B5EF4-FFF2-40B4-BE49-F238E27FC236}">
                <a16:creationId xmlns:a16="http://schemas.microsoft.com/office/drawing/2014/main" id="{A7BE70C8-0F49-A05C-AB78-89BE683F11B1}"/>
              </a:ext>
            </a:extLst>
          </p:cNvPr>
          <p:cNvSpPr>
            <a:spLocks noGrp="1"/>
          </p:cNvSpPr>
          <p:nvPr>
            <p:ph type="body" sz="quarter" idx="106" hasCustomPrompt="1"/>
          </p:nvPr>
        </p:nvSpPr>
        <p:spPr>
          <a:xfrm>
            <a:off x="5056935"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a:t>Firstname Lastname</a:t>
            </a:r>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35" name="Text Placeholder 33">
            <a:extLst>
              <a:ext uri="{FF2B5EF4-FFF2-40B4-BE49-F238E27FC236}">
                <a16:creationId xmlns:a16="http://schemas.microsoft.com/office/drawing/2014/main" id="{B8409E6A-2474-29ED-30BD-AC4BC0EDDB66}"/>
              </a:ext>
            </a:extLst>
          </p:cNvPr>
          <p:cNvSpPr>
            <a:spLocks noGrp="1"/>
          </p:cNvSpPr>
          <p:nvPr>
            <p:ph type="body" sz="quarter" idx="107" hasCustomPrompt="1"/>
          </p:nvPr>
        </p:nvSpPr>
        <p:spPr>
          <a:xfrm>
            <a:off x="7336958"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a:t>Firstname Lastname</a:t>
            </a:r>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36" name="Text Placeholder 33">
            <a:extLst>
              <a:ext uri="{FF2B5EF4-FFF2-40B4-BE49-F238E27FC236}">
                <a16:creationId xmlns:a16="http://schemas.microsoft.com/office/drawing/2014/main" id="{3E618174-A9B1-A94E-2E9A-2D4C561CBE74}"/>
              </a:ext>
            </a:extLst>
          </p:cNvPr>
          <p:cNvSpPr>
            <a:spLocks noGrp="1"/>
          </p:cNvSpPr>
          <p:nvPr>
            <p:ph type="body" sz="quarter" idx="108" hasCustomPrompt="1"/>
          </p:nvPr>
        </p:nvSpPr>
        <p:spPr>
          <a:xfrm>
            <a:off x="9616982"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37" name="Text Placeholder 33">
            <a:extLst>
              <a:ext uri="{FF2B5EF4-FFF2-40B4-BE49-F238E27FC236}">
                <a16:creationId xmlns:a16="http://schemas.microsoft.com/office/drawing/2014/main" id="{A6B31989-A81B-B88C-19FB-3DA6265B3246}"/>
              </a:ext>
            </a:extLst>
          </p:cNvPr>
          <p:cNvSpPr>
            <a:spLocks noGrp="1"/>
          </p:cNvSpPr>
          <p:nvPr>
            <p:ph type="body" sz="quarter" idx="109" hasCustomPrompt="1"/>
          </p:nvPr>
        </p:nvSpPr>
        <p:spPr>
          <a:xfrm>
            <a:off x="858044"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sz="1100" b="1"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err="1"/>
              <a:t>Firstname</a:t>
            </a:r>
            <a:r>
              <a:rPr lang="en-US"/>
              <a:t> </a:t>
            </a:r>
            <a:r>
              <a:rPr lang="en-US" err="1"/>
              <a:t>Lastname</a:t>
            </a:r>
            <a:endParaRPr lang="en-US"/>
          </a:p>
          <a:p>
            <a:pPr lvl="1"/>
            <a:r>
              <a:rPr lang="en-US"/>
              <a:t>Job title goes here</a:t>
            </a:r>
          </a:p>
        </p:txBody>
      </p:sp>
      <p:sp>
        <p:nvSpPr>
          <p:cNvPr id="38" name="Text Placeholder 33">
            <a:extLst>
              <a:ext uri="{FF2B5EF4-FFF2-40B4-BE49-F238E27FC236}">
                <a16:creationId xmlns:a16="http://schemas.microsoft.com/office/drawing/2014/main" id="{06BB8C11-743E-DFE1-5A3E-340388DD1BC7}"/>
              </a:ext>
            </a:extLst>
          </p:cNvPr>
          <p:cNvSpPr>
            <a:spLocks noGrp="1"/>
          </p:cNvSpPr>
          <p:nvPr>
            <p:ph type="body" sz="quarter" idx="116" hasCustomPrompt="1"/>
          </p:nvPr>
        </p:nvSpPr>
        <p:spPr>
          <a:xfrm>
            <a:off x="3138067"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39" name="Text Placeholder 33">
            <a:extLst>
              <a:ext uri="{FF2B5EF4-FFF2-40B4-BE49-F238E27FC236}">
                <a16:creationId xmlns:a16="http://schemas.microsoft.com/office/drawing/2014/main" id="{3F07F88E-67B4-6E9F-6D5A-7E6433DD9E68}"/>
              </a:ext>
            </a:extLst>
          </p:cNvPr>
          <p:cNvSpPr>
            <a:spLocks noGrp="1"/>
          </p:cNvSpPr>
          <p:nvPr>
            <p:ph type="body" sz="quarter" idx="123" hasCustomPrompt="1"/>
          </p:nvPr>
        </p:nvSpPr>
        <p:spPr>
          <a:xfrm>
            <a:off x="5418091"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0" name="Text Placeholder 33">
            <a:extLst>
              <a:ext uri="{FF2B5EF4-FFF2-40B4-BE49-F238E27FC236}">
                <a16:creationId xmlns:a16="http://schemas.microsoft.com/office/drawing/2014/main" id="{4F2DD75C-C83B-AAD4-EC70-DE2950D4E10C}"/>
              </a:ext>
            </a:extLst>
          </p:cNvPr>
          <p:cNvSpPr>
            <a:spLocks noGrp="1"/>
          </p:cNvSpPr>
          <p:nvPr>
            <p:ph type="body" sz="quarter" idx="130" hasCustomPrompt="1"/>
          </p:nvPr>
        </p:nvSpPr>
        <p:spPr>
          <a:xfrm>
            <a:off x="7698114"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1" name="Text Placeholder 33">
            <a:extLst>
              <a:ext uri="{FF2B5EF4-FFF2-40B4-BE49-F238E27FC236}">
                <a16:creationId xmlns:a16="http://schemas.microsoft.com/office/drawing/2014/main" id="{173B2DEA-28C6-F8AF-344B-96A989338687}"/>
              </a:ext>
            </a:extLst>
          </p:cNvPr>
          <p:cNvSpPr>
            <a:spLocks noGrp="1"/>
          </p:cNvSpPr>
          <p:nvPr>
            <p:ph type="body" sz="quarter" idx="137" hasCustomPrompt="1"/>
          </p:nvPr>
        </p:nvSpPr>
        <p:spPr>
          <a:xfrm>
            <a:off x="9978138"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2" name="Text Placeholder 33">
            <a:extLst>
              <a:ext uri="{FF2B5EF4-FFF2-40B4-BE49-F238E27FC236}">
                <a16:creationId xmlns:a16="http://schemas.microsoft.com/office/drawing/2014/main" id="{01511C07-2096-418E-E6EF-18B582D78D3E}"/>
              </a:ext>
            </a:extLst>
          </p:cNvPr>
          <p:cNvSpPr>
            <a:spLocks noGrp="1"/>
          </p:cNvSpPr>
          <p:nvPr>
            <p:ph type="body" sz="quarter" idx="103" hasCustomPrompt="1"/>
          </p:nvPr>
        </p:nvSpPr>
        <p:spPr>
          <a:xfrm>
            <a:off x="4216209" y="1284671"/>
            <a:ext cx="3752739" cy="595913"/>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sz="1800" b="1"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12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a:t>Firstname Lastname</a:t>
            </a:r>
          </a:p>
          <a:p>
            <a:pPr lvl="1"/>
            <a:r>
              <a:rPr lang="en-US"/>
              <a:t>Job title goes here</a:t>
            </a:r>
          </a:p>
        </p:txBody>
      </p:sp>
      <p:sp>
        <p:nvSpPr>
          <p:cNvPr id="43" name="Text Placeholder 33">
            <a:extLst>
              <a:ext uri="{FF2B5EF4-FFF2-40B4-BE49-F238E27FC236}">
                <a16:creationId xmlns:a16="http://schemas.microsoft.com/office/drawing/2014/main" id="{743E2E6D-135E-FC91-2A89-52942F2938C5}"/>
              </a:ext>
            </a:extLst>
          </p:cNvPr>
          <p:cNvSpPr>
            <a:spLocks noGrp="1"/>
          </p:cNvSpPr>
          <p:nvPr>
            <p:ph type="body" sz="quarter" idx="151" hasCustomPrompt="1"/>
          </p:nvPr>
        </p:nvSpPr>
        <p:spPr>
          <a:xfrm>
            <a:off x="858044"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4" name="Text Placeholder 33">
            <a:extLst>
              <a:ext uri="{FF2B5EF4-FFF2-40B4-BE49-F238E27FC236}">
                <a16:creationId xmlns:a16="http://schemas.microsoft.com/office/drawing/2014/main" id="{FB5E60FA-0CB8-5D8D-5DDC-A86EBEDD177C}"/>
              </a:ext>
            </a:extLst>
          </p:cNvPr>
          <p:cNvSpPr>
            <a:spLocks noGrp="1"/>
          </p:cNvSpPr>
          <p:nvPr>
            <p:ph type="body" sz="quarter" idx="152" hasCustomPrompt="1"/>
          </p:nvPr>
        </p:nvSpPr>
        <p:spPr>
          <a:xfrm>
            <a:off x="3138067"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5" name="Text Placeholder 33">
            <a:extLst>
              <a:ext uri="{FF2B5EF4-FFF2-40B4-BE49-F238E27FC236}">
                <a16:creationId xmlns:a16="http://schemas.microsoft.com/office/drawing/2014/main" id="{6CBAEA8A-7367-04A7-3F25-528A4E4EEA2D}"/>
              </a:ext>
            </a:extLst>
          </p:cNvPr>
          <p:cNvSpPr>
            <a:spLocks noGrp="1"/>
          </p:cNvSpPr>
          <p:nvPr>
            <p:ph type="body" sz="quarter" idx="153" hasCustomPrompt="1"/>
          </p:nvPr>
        </p:nvSpPr>
        <p:spPr>
          <a:xfrm>
            <a:off x="5418091"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6" name="Text Placeholder 33">
            <a:extLst>
              <a:ext uri="{FF2B5EF4-FFF2-40B4-BE49-F238E27FC236}">
                <a16:creationId xmlns:a16="http://schemas.microsoft.com/office/drawing/2014/main" id="{763500D7-D1F6-5A99-14BD-ED34FD05EACC}"/>
              </a:ext>
            </a:extLst>
          </p:cNvPr>
          <p:cNvSpPr>
            <a:spLocks noGrp="1"/>
          </p:cNvSpPr>
          <p:nvPr>
            <p:ph type="body" sz="quarter" idx="154" hasCustomPrompt="1"/>
          </p:nvPr>
        </p:nvSpPr>
        <p:spPr>
          <a:xfrm>
            <a:off x="7698114"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7" name="Text Placeholder 33">
            <a:extLst>
              <a:ext uri="{FF2B5EF4-FFF2-40B4-BE49-F238E27FC236}">
                <a16:creationId xmlns:a16="http://schemas.microsoft.com/office/drawing/2014/main" id="{E2BACAEB-B64E-43EF-2460-1F354AAE313E}"/>
              </a:ext>
            </a:extLst>
          </p:cNvPr>
          <p:cNvSpPr>
            <a:spLocks noGrp="1"/>
          </p:cNvSpPr>
          <p:nvPr>
            <p:ph type="body" sz="quarter" idx="155" hasCustomPrompt="1"/>
          </p:nvPr>
        </p:nvSpPr>
        <p:spPr>
          <a:xfrm>
            <a:off x="9978138"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8" name="Text Placeholder 33">
            <a:extLst>
              <a:ext uri="{FF2B5EF4-FFF2-40B4-BE49-F238E27FC236}">
                <a16:creationId xmlns:a16="http://schemas.microsoft.com/office/drawing/2014/main" id="{78AC4F97-FF38-CBDB-FCAF-874A58BF4D8A}"/>
              </a:ext>
            </a:extLst>
          </p:cNvPr>
          <p:cNvSpPr>
            <a:spLocks noGrp="1"/>
          </p:cNvSpPr>
          <p:nvPr>
            <p:ph type="body" sz="quarter" idx="156" hasCustomPrompt="1"/>
          </p:nvPr>
        </p:nvSpPr>
        <p:spPr>
          <a:xfrm>
            <a:off x="858044"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49" name="Text Placeholder 33">
            <a:extLst>
              <a:ext uri="{FF2B5EF4-FFF2-40B4-BE49-F238E27FC236}">
                <a16:creationId xmlns:a16="http://schemas.microsoft.com/office/drawing/2014/main" id="{F6C140A0-FFA6-95CF-6B12-1CABAFF91854}"/>
              </a:ext>
            </a:extLst>
          </p:cNvPr>
          <p:cNvSpPr>
            <a:spLocks noGrp="1"/>
          </p:cNvSpPr>
          <p:nvPr>
            <p:ph type="body" sz="quarter" idx="157" hasCustomPrompt="1"/>
          </p:nvPr>
        </p:nvSpPr>
        <p:spPr>
          <a:xfrm>
            <a:off x="3138067"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0" name="Text Placeholder 33">
            <a:extLst>
              <a:ext uri="{FF2B5EF4-FFF2-40B4-BE49-F238E27FC236}">
                <a16:creationId xmlns:a16="http://schemas.microsoft.com/office/drawing/2014/main" id="{37A37C09-500E-BE36-B53F-2AC78F3EE4AB}"/>
              </a:ext>
            </a:extLst>
          </p:cNvPr>
          <p:cNvSpPr>
            <a:spLocks noGrp="1"/>
          </p:cNvSpPr>
          <p:nvPr>
            <p:ph type="body" sz="quarter" idx="158" hasCustomPrompt="1"/>
          </p:nvPr>
        </p:nvSpPr>
        <p:spPr>
          <a:xfrm>
            <a:off x="5418091"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1" name="Text Placeholder 33">
            <a:extLst>
              <a:ext uri="{FF2B5EF4-FFF2-40B4-BE49-F238E27FC236}">
                <a16:creationId xmlns:a16="http://schemas.microsoft.com/office/drawing/2014/main" id="{6B55FD4A-2EB3-429A-D074-3F4A6528E47D}"/>
              </a:ext>
            </a:extLst>
          </p:cNvPr>
          <p:cNvSpPr>
            <a:spLocks noGrp="1"/>
          </p:cNvSpPr>
          <p:nvPr>
            <p:ph type="body" sz="quarter" idx="159" hasCustomPrompt="1"/>
          </p:nvPr>
        </p:nvSpPr>
        <p:spPr>
          <a:xfrm>
            <a:off x="7698114"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2" name="Text Placeholder 33">
            <a:extLst>
              <a:ext uri="{FF2B5EF4-FFF2-40B4-BE49-F238E27FC236}">
                <a16:creationId xmlns:a16="http://schemas.microsoft.com/office/drawing/2014/main" id="{81E44DD8-2B4C-BD91-F000-A6F580C51C73}"/>
              </a:ext>
            </a:extLst>
          </p:cNvPr>
          <p:cNvSpPr>
            <a:spLocks noGrp="1"/>
          </p:cNvSpPr>
          <p:nvPr>
            <p:ph type="body" sz="quarter" idx="160" hasCustomPrompt="1"/>
          </p:nvPr>
        </p:nvSpPr>
        <p:spPr>
          <a:xfrm>
            <a:off x="9978138"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3" name="Text Placeholder 33">
            <a:extLst>
              <a:ext uri="{FF2B5EF4-FFF2-40B4-BE49-F238E27FC236}">
                <a16:creationId xmlns:a16="http://schemas.microsoft.com/office/drawing/2014/main" id="{692A39BD-3891-22D5-77F4-8D1E461AE79D}"/>
              </a:ext>
            </a:extLst>
          </p:cNvPr>
          <p:cNvSpPr>
            <a:spLocks noGrp="1"/>
          </p:cNvSpPr>
          <p:nvPr>
            <p:ph type="body" sz="quarter" idx="161" hasCustomPrompt="1"/>
          </p:nvPr>
        </p:nvSpPr>
        <p:spPr>
          <a:xfrm>
            <a:off x="858044"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4" name="Text Placeholder 33">
            <a:extLst>
              <a:ext uri="{FF2B5EF4-FFF2-40B4-BE49-F238E27FC236}">
                <a16:creationId xmlns:a16="http://schemas.microsoft.com/office/drawing/2014/main" id="{EFD5CC09-0178-BFEC-EDA4-4B8FBD068085}"/>
              </a:ext>
            </a:extLst>
          </p:cNvPr>
          <p:cNvSpPr>
            <a:spLocks noGrp="1"/>
          </p:cNvSpPr>
          <p:nvPr>
            <p:ph type="body" sz="quarter" idx="162" hasCustomPrompt="1"/>
          </p:nvPr>
        </p:nvSpPr>
        <p:spPr>
          <a:xfrm>
            <a:off x="3138067"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5" name="Text Placeholder 33">
            <a:extLst>
              <a:ext uri="{FF2B5EF4-FFF2-40B4-BE49-F238E27FC236}">
                <a16:creationId xmlns:a16="http://schemas.microsoft.com/office/drawing/2014/main" id="{7C501056-2610-4A9D-1E25-AB4C8261A17F}"/>
              </a:ext>
            </a:extLst>
          </p:cNvPr>
          <p:cNvSpPr>
            <a:spLocks noGrp="1"/>
          </p:cNvSpPr>
          <p:nvPr>
            <p:ph type="body" sz="quarter" idx="163" hasCustomPrompt="1"/>
          </p:nvPr>
        </p:nvSpPr>
        <p:spPr>
          <a:xfrm>
            <a:off x="5418091"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6" name="Text Placeholder 33">
            <a:extLst>
              <a:ext uri="{FF2B5EF4-FFF2-40B4-BE49-F238E27FC236}">
                <a16:creationId xmlns:a16="http://schemas.microsoft.com/office/drawing/2014/main" id="{E6881B40-6F45-8283-AF1E-644F185AE9B5}"/>
              </a:ext>
            </a:extLst>
          </p:cNvPr>
          <p:cNvSpPr>
            <a:spLocks noGrp="1"/>
          </p:cNvSpPr>
          <p:nvPr>
            <p:ph type="body" sz="quarter" idx="164" hasCustomPrompt="1"/>
          </p:nvPr>
        </p:nvSpPr>
        <p:spPr>
          <a:xfrm>
            <a:off x="7698114"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7" name="Text Placeholder 33">
            <a:extLst>
              <a:ext uri="{FF2B5EF4-FFF2-40B4-BE49-F238E27FC236}">
                <a16:creationId xmlns:a16="http://schemas.microsoft.com/office/drawing/2014/main" id="{E47BD72B-4B2B-07B4-0AB2-EB3A50297306}"/>
              </a:ext>
            </a:extLst>
          </p:cNvPr>
          <p:cNvSpPr>
            <a:spLocks noGrp="1"/>
          </p:cNvSpPr>
          <p:nvPr>
            <p:ph type="body" sz="quarter" idx="165" hasCustomPrompt="1"/>
          </p:nvPr>
        </p:nvSpPr>
        <p:spPr>
          <a:xfrm>
            <a:off x="9978138"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8" name="Text Placeholder 33">
            <a:extLst>
              <a:ext uri="{FF2B5EF4-FFF2-40B4-BE49-F238E27FC236}">
                <a16:creationId xmlns:a16="http://schemas.microsoft.com/office/drawing/2014/main" id="{5BC14BC0-B14B-16C8-361F-9249F5AEA276}"/>
              </a:ext>
            </a:extLst>
          </p:cNvPr>
          <p:cNvSpPr>
            <a:spLocks noGrp="1"/>
          </p:cNvSpPr>
          <p:nvPr>
            <p:ph type="body" sz="quarter" idx="166" hasCustomPrompt="1"/>
          </p:nvPr>
        </p:nvSpPr>
        <p:spPr>
          <a:xfrm>
            <a:off x="858044"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59" name="Text Placeholder 33">
            <a:extLst>
              <a:ext uri="{FF2B5EF4-FFF2-40B4-BE49-F238E27FC236}">
                <a16:creationId xmlns:a16="http://schemas.microsoft.com/office/drawing/2014/main" id="{751D62A5-C082-7FA2-D870-4450531F1CD4}"/>
              </a:ext>
            </a:extLst>
          </p:cNvPr>
          <p:cNvSpPr>
            <a:spLocks noGrp="1"/>
          </p:cNvSpPr>
          <p:nvPr>
            <p:ph type="body" sz="quarter" idx="167" hasCustomPrompt="1"/>
          </p:nvPr>
        </p:nvSpPr>
        <p:spPr>
          <a:xfrm>
            <a:off x="3138067"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60" name="Text Placeholder 33">
            <a:extLst>
              <a:ext uri="{FF2B5EF4-FFF2-40B4-BE49-F238E27FC236}">
                <a16:creationId xmlns:a16="http://schemas.microsoft.com/office/drawing/2014/main" id="{0F158B8D-D98C-5866-C31B-CD714BBA1BFC}"/>
              </a:ext>
            </a:extLst>
          </p:cNvPr>
          <p:cNvSpPr>
            <a:spLocks noGrp="1"/>
          </p:cNvSpPr>
          <p:nvPr>
            <p:ph type="body" sz="quarter" idx="168" hasCustomPrompt="1"/>
          </p:nvPr>
        </p:nvSpPr>
        <p:spPr>
          <a:xfrm>
            <a:off x="5418091"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61" name="Text Placeholder 33">
            <a:extLst>
              <a:ext uri="{FF2B5EF4-FFF2-40B4-BE49-F238E27FC236}">
                <a16:creationId xmlns:a16="http://schemas.microsoft.com/office/drawing/2014/main" id="{4FA86091-7BC8-FEB7-A301-CA36957FD493}"/>
              </a:ext>
            </a:extLst>
          </p:cNvPr>
          <p:cNvSpPr>
            <a:spLocks noGrp="1"/>
          </p:cNvSpPr>
          <p:nvPr>
            <p:ph type="body" sz="quarter" idx="169" hasCustomPrompt="1"/>
          </p:nvPr>
        </p:nvSpPr>
        <p:spPr>
          <a:xfrm>
            <a:off x="7698114"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62" name="Text Placeholder 33">
            <a:extLst>
              <a:ext uri="{FF2B5EF4-FFF2-40B4-BE49-F238E27FC236}">
                <a16:creationId xmlns:a16="http://schemas.microsoft.com/office/drawing/2014/main" id="{28A70FB6-548E-0A44-70F7-4B2BAF68A943}"/>
              </a:ext>
            </a:extLst>
          </p:cNvPr>
          <p:cNvSpPr>
            <a:spLocks noGrp="1"/>
          </p:cNvSpPr>
          <p:nvPr>
            <p:ph type="body" sz="quarter" idx="170" hasCustomPrompt="1"/>
          </p:nvPr>
        </p:nvSpPr>
        <p:spPr>
          <a:xfrm>
            <a:off x="9978138"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3" name="Title 2">
            <a:extLst>
              <a:ext uri="{FF2B5EF4-FFF2-40B4-BE49-F238E27FC236}">
                <a16:creationId xmlns:a16="http://schemas.microsoft.com/office/drawing/2014/main" id="{2900CE9F-2066-CB24-6471-9CD67848C645}"/>
              </a:ext>
            </a:extLst>
          </p:cNvPr>
          <p:cNvSpPr>
            <a:spLocks noGrp="1"/>
          </p:cNvSpPr>
          <p:nvPr>
            <p:ph type="title" hasCustomPrompt="1"/>
          </p:nvPr>
        </p:nvSpPr>
        <p:spPr/>
        <p:txBody>
          <a:bodyPr/>
          <a:lstStyle>
            <a:lvl1pPr>
              <a:defRPr>
                <a:solidFill>
                  <a:schemeClr val="tx1"/>
                </a:solidFill>
              </a:defRPr>
            </a:lvl1pPr>
          </a:lstStyle>
          <a:p>
            <a:r>
              <a:rPr lang="en-US"/>
              <a:t>Org chart 1</a:t>
            </a:r>
          </a:p>
        </p:txBody>
      </p:sp>
      <p:cxnSp>
        <p:nvCxnSpPr>
          <p:cNvPr id="9" name="Straight Connector 8">
            <a:extLst>
              <a:ext uri="{FF2B5EF4-FFF2-40B4-BE49-F238E27FC236}">
                <a16:creationId xmlns:a16="http://schemas.microsoft.com/office/drawing/2014/main" id="{418A2198-F223-2A46-6CAD-EC82AB362AE8}"/>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E182D74F-BC51-47F8-A563-D2621327DD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44132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g Chart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05" name="Text Placeholder 33">
            <a:extLst>
              <a:ext uri="{FF2B5EF4-FFF2-40B4-BE49-F238E27FC236}">
                <a16:creationId xmlns:a16="http://schemas.microsoft.com/office/drawing/2014/main" id="{3C21C3BB-B41B-4DB7-6E7C-A223F6AB2F77}"/>
              </a:ext>
            </a:extLst>
          </p:cNvPr>
          <p:cNvSpPr>
            <a:spLocks noGrp="1"/>
          </p:cNvSpPr>
          <p:nvPr>
            <p:ph type="body" sz="quarter" idx="104" hasCustomPrompt="1"/>
          </p:nvPr>
        </p:nvSpPr>
        <p:spPr>
          <a:xfrm>
            <a:off x="496888"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sz="1200" b="1" i="0">
                <a:solidFill>
                  <a:schemeClr val="tx1"/>
                </a:solidFill>
                <a:latin typeface="Zebra Sans Cnd ExtraBold" pitchFamily="2" charset="77"/>
                <a:cs typeface="Arial" panose="020B0604020202020204" pitchFamily="34" charset="0"/>
              </a:defRPr>
            </a:lvl1pPr>
            <a:lvl2pPr marL="0" indent="0" algn="ctr">
              <a:lnSpc>
                <a:spcPct val="10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a:t>Firstname Lastname</a:t>
            </a:r>
          </a:p>
          <a:p>
            <a:pPr lvl="1"/>
            <a:r>
              <a:rPr lang="en-US"/>
              <a:t>Job title goes here</a:t>
            </a:r>
          </a:p>
        </p:txBody>
      </p:sp>
      <p:sp>
        <p:nvSpPr>
          <p:cNvPr id="106" name="Text Placeholder 33">
            <a:extLst>
              <a:ext uri="{FF2B5EF4-FFF2-40B4-BE49-F238E27FC236}">
                <a16:creationId xmlns:a16="http://schemas.microsoft.com/office/drawing/2014/main" id="{B8BE3029-6FE3-875D-C422-38DB78C350F5}"/>
              </a:ext>
            </a:extLst>
          </p:cNvPr>
          <p:cNvSpPr>
            <a:spLocks noGrp="1"/>
          </p:cNvSpPr>
          <p:nvPr>
            <p:ph type="body" sz="quarter" idx="105" hasCustomPrompt="1"/>
          </p:nvPr>
        </p:nvSpPr>
        <p:spPr>
          <a:xfrm>
            <a:off x="2776911"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lvl="1"/>
            <a:r>
              <a:rPr lang="en-US"/>
              <a:t>Job title goes here</a:t>
            </a:r>
          </a:p>
        </p:txBody>
      </p:sp>
      <p:sp>
        <p:nvSpPr>
          <p:cNvPr id="107" name="Text Placeholder 33">
            <a:extLst>
              <a:ext uri="{FF2B5EF4-FFF2-40B4-BE49-F238E27FC236}">
                <a16:creationId xmlns:a16="http://schemas.microsoft.com/office/drawing/2014/main" id="{4A08E9EA-0580-E61E-B7F3-EB91C5C76C16}"/>
              </a:ext>
            </a:extLst>
          </p:cNvPr>
          <p:cNvSpPr>
            <a:spLocks noGrp="1"/>
          </p:cNvSpPr>
          <p:nvPr>
            <p:ph type="body" sz="quarter" idx="106" hasCustomPrompt="1"/>
          </p:nvPr>
        </p:nvSpPr>
        <p:spPr>
          <a:xfrm>
            <a:off x="5058373"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08" name="Text Placeholder 33">
            <a:extLst>
              <a:ext uri="{FF2B5EF4-FFF2-40B4-BE49-F238E27FC236}">
                <a16:creationId xmlns:a16="http://schemas.microsoft.com/office/drawing/2014/main" id="{3AFECC29-DB39-8B4E-C569-12ECD504FABC}"/>
              </a:ext>
            </a:extLst>
          </p:cNvPr>
          <p:cNvSpPr>
            <a:spLocks noGrp="1"/>
          </p:cNvSpPr>
          <p:nvPr>
            <p:ph type="body" sz="quarter" idx="107" hasCustomPrompt="1"/>
          </p:nvPr>
        </p:nvSpPr>
        <p:spPr>
          <a:xfrm>
            <a:off x="7336958"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09" name="Text Placeholder 33">
            <a:extLst>
              <a:ext uri="{FF2B5EF4-FFF2-40B4-BE49-F238E27FC236}">
                <a16:creationId xmlns:a16="http://schemas.microsoft.com/office/drawing/2014/main" id="{C6E03ED0-2B8B-4F0E-91A4-A05C7808167B}"/>
              </a:ext>
            </a:extLst>
          </p:cNvPr>
          <p:cNvSpPr>
            <a:spLocks noGrp="1"/>
          </p:cNvSpPr>
          <p:nvPr>
            <p:ph type="body" sz="quarter" idx="108" hasCustomPrompt="1"/>
          </p:nvPr>
        </p:nvSpPr>
        <p:spPr>
          <a:xfrm>
            <a:off x="9616982"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0" name="Text Placeholder 33">
            <a:extLst>
              <a:ext uri="{FF2B5EF4-FFF2-40B4-BE49-F238E27FC236}">
                <a16:creationId xmlns:a16="http://schemas.microsoft.com/office/drawing/2014/main" id="{1BAE02FB-C34E-690D-CE14-93FF83BA00D2}"/>
              </a:ext>
            </a:extLst>
          </p:cNvPr>
          <p:cNvSpPr>
            <a:spLocks noGrp="1"/>
          </p:cNvSpPr>
          <p:nvPr>
            <p:ph type="body" sz="quarter" idx="109" hasCustomPrompt="1"/>
          </p:nvPr>
        </p:nvSpPr>
        <p:spPr>
          <a:xfrm>
            <a:off x="858044"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sz="1000" b="1" i="0">
                <a:solidFill>
                  <a:schemeClr val="tx1"/>
                </a:solidFill>
                <a:latin typeface="Zebra Sans Cnd ExtraBold" pitchFamily="2" charset="77"/>
                <a:cs typeface="Arial" panose="020B0604020202020204" pitchFamily="34" charset="0"/>
              </a:defRPr>
            </a:lvl1pPr>
            <a:lvl2pPr marL="0" indent="0" algn="ctr">
              <a:lnSpc>
                <a:spcPct val="10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err="1"/>
              <a:t>Firstname</a:t>
            </a:r>
            <a:r>
              <a:rPr lang="en-US"/>
              <a:t> </a:t>
            </a:r>
            <a:r>
              <a:rPr lang="en-US" err="1"/>
              <a:t>Lastname</a:t>
            </a:r>
            <a:endParaRPr lang="en-US"/>
          </a:p>
          <a:p>
            <a:pPr lvl="1"/>
            <a:r>
              <a:rPr lang="en-US"/>
              <a:t>Job title goes here</a:t>
            </a:r>
          </a:p>
        </p:txBody>
      </p:sp>
      <p:sp>
        <p:nvSpPr>
          <p:cNvPr id="111" name="Text Placeholder 33">
            <a:extLst>
              <a:ext uri="{FF2B5EF4-FFF2-40B4-BE49-F238E27FC236}">
                <a16:creationId xmlns:a16="http://schemas.microsoft.com/office/drawing/2014/main" id="{E67811DC-CFBD-ACB5-E23C-45A3480DF16F}"/>
              </a:ext>
            </a:extLst>
          </p:cNvPr>
          <p:cNvSpPr>
            <a:spLocks noGrp="1"/>
          </p:cNvSpPr>
          <p:nvPr>
            <p:ph type="body" sz="quarter" idx="110" hasCustomPrompt="1"/>
          </p:nvPr>
        </p:nvSpPr>
        <p:spPr>
          <a:xfrm>
            <a:off x="858044" y="406351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2" name="Text Placeholder 33">
            <a:extLst>
              <a:ext uri="{FF2B5EF4-FFF2-40B4-BE49-F238E27FC236}">
                <a16:creationId xmlns:a16="http://schemas.microsoft.com/office/drawing/2014/main" id="{636D7F0B-AB78-7F48-0539-7F7BC2AE32E8}"/>
              </a:ext>
            </a:extLst>
          </p:cNvPr>
          <p:cNvSpPr>
            <a:spLocks noGrp="1"/>
          </p:cNvSpPr>
          <p:nvPr>
            <p:ph type="body" sz="quarter" idx="111" hasCustomPrompt="1"/>
          </p:nvPr>
        </p:nvSpPr>
        <p:spPr>
          <a:xfrm>
            <a:off x="858044" y="4497631"/>
            <a:ext cx="1350682" cy="257193"/>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3" name="Text Placeholder 33">
            <a:extLst>
              <a:ext uri="{FF2B5EF4-FFF2-40B4-BE49-F238E27FC236}">
                <a16:creationId xmlns:a16="http://schemas.microsoft.com/office/drawing/2014/main" id="{637FCB94-2250-4D64-060B-3F6CA36361E4}"/>
              </a:ext>
            </a:extLst>
          </p:cNvPr>
          <p:cNvSpPr>
            <a:spLocks noGrp="1"/>
          </p:cNvSpPr>
          <p:nvPr>
            <p:ph type="body" sz="quarter" idx="112" hasCustomPrompt="1"/>
          </p:nvPr>
        </p:nvSpPr>
        <p:spPr>
          <a:xfrm>
            <a:off x="858044" y="4854922"/>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4" name="Text Placeholder 33">
            <a:extLst>
              <a:ext uri="{FF2B5EF4-FFF2-40B4-BE49-F238E27FC236}">
                <a16:creationId xmlns:a16="http://schemas.microsoft.com/office/drawing/2014/main" id="{4ABBA4FC-F3D4-3CB0-CB37-50A750CAF1B7}"/>
              </a:ext>
            </a:extLst>
          </p:cNvPr>
          <p:cNvSpPr>
            <a:spLocks noGrp="1"/>
          </p:cNvSpPr>
          <p:nvPr>
            <p:ph type="body" sz="quarter" idx="113" hasCustomPrompt="1"/>
          </p:nvPr>
        </p:nvSpPr>
        <p:spPr>
          <a:xfrm>
            <a:off x="858044" y="5289042"/>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5" name="Text Placeholder 33">
            <a:extLst>
              <a:ext uri="{FF2B5EF4-FFF2-40B4-BE49-F238E27FC236}">
                <a16:creationId xmlns:a16="http://schemas.microsoft.com/office/drawing/2014/main" id="{D5A008F6-651D-46AB-C6AD-D4F9BA2B1470}"/>
              </a:ext>
            </a:extLst>
          </p:cNvPr>
          <p:cNvSpPr>
            <a:spLocks noGrp="1"/>
          </p:cNvSpPr>
          <p:nvPr>
            <p:ph type="body" sz="quarter" idx="114" hasCustomPrompt="1"/>
          </p:nvPr>
        </p:nvSpPr>
        <p:spPr>
          <a:xfrm>
            <a:off x="858044"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6" name="Text Placeholder 33">
            <a:extLst>
              <a:ext uri="{FF2B5EF4-FFF2-40B4-BE49-F238E27FC236}">
                <a16:creationId xmlns:a16="http://schemas.microsoft.com/office/drawing/2014/main" id="{E3E86D9D-6A33-BF36-3ED4-8DA2C500D396}"/>
              </a:ext>
            </a:extLst>
          </p:cNvPr>
          <p:cNvSpPr>
            <a:spLocks noGrp="1"/>
          </p:cNvSpPr>
          <p:nvPr>
            <p:ph type="body" sz="quarter" idx="116" hasCustomPrompt="1"/>
          </p:nvPr>
        </p:nvSpPr>
        <p:spPr>
          <a:xfrm>
            <a:off x="3138067"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7" name="Text Placeholder 33">
            <a:extLst>
              <a:ext uri="{FF2B5EF4-FFF2-40B4-BE49-F238E27FC236}">
                <a16:creationId xmlns:a16="http://schemas.microsoft.com/office/drawing/2014/main" id="{865DB2FE-E66F-A46A-D21A-2EF43DF6C12B}"/>
              </a:ext>
            </a:extLst>
          </p:cNvPr>
          <p:cNvSpPr>
            <a:spLocks noGrp="1"/>
          </p:cNvSpPr>
          <p:nvPr>
            <p:ph type="body" sz="quarter" idx="117" hasCustomPrompt="1"/>
          </p:nvPr>
        </p:nvSpPr>
        <p:spPr>
          <a:xfrm>
            <a:off x="3138067"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8" name="Text Placeholder 33">
            <a:extLst>
              <a:ext uri="{FF2B5EF4-FFF2-40B4-BE49-F238E27FC236}">
                <a16:creationId xmlns:a16="http://schemas.microsoft.com/office/drawing/2014/main" id="{CF38C780-3027-ACB2-FEC1-3F912C36D07A}"/>
              </a:ext>
            </a:extLst>
          </p:cNvPr>
          <p:cNvSpPr>
            <a:spLocks noGrp="1"/>
          </p:cNvSpPr>
          <p:nvPr>
            <p:ph type="body" sz="quarter" idx="118" hasCustomPrompt="1"/>
          </p:nvPr>
        </p:nvSpPr>
        <p:spPr>
          <a:xfrm>
            <a:off x="3138067"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19" name="Text Placeholder 33">
            <a:extLst>
              <a:ext uri="{FF2B5EF4-FFF2-40B4-BE49-F238E27FC236}">
                <a16:creationId xmlns:a16="http://schemas.microsoft.com/office/drawing/2014/main" id="{BD30EA46-45A4-D747-2A6F-B94F363601B3}"/>
              </a:ext>
            </a:extLst>
          </p:cNvPr>
          <p:cNvSpPr>
            <a:spLocks noGrp="1"/>
          </p:cNvSpPr>
          <p:nvPr>
            <p:ph type="body" sz="quarter" idx="119" hasCustomPrompt="1"/>
          </p:nvPr>
        </p:nvSpPr>
        <p:spPr>
          <a:xfrm>
            <a:off x="3138067"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0" name="Text Placeholder 33">
            <a:extLst>
              <a:ext uri="{FF2B5EF4-FFF2-40B4-BE49-F238E27FC236}">
                <a16:creationId xmlns:a16="http://schemas.microsoft.com/office/drawing/2014/main" id="{32E59B8C-A599-85BF-402D-C219C088958C}"/>
              </a:ext>
            </a:extLst>
          </p:cNvPr>
          <p:cNvSpPr>
            <a:spLocks noGrp="1"/>
          </p:cNvSpPr>
          <p:nvPr>
            <p:ph type="body" sz="quarter" idx="120" hasCustomPrompt="1"/>
          </p:nvPr>
        </p:nvSpPr>
        <p:spPr>
          <a:xfrm>
            <a:off x="3138067"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1" name="Text Placeholder 33">
            <a:extLst>
              <a:ext uri="{FF2B5EF4-FFF2-40B4-BE49-F238E27FC236}">
                <a16:creationId xmlns:a16="http://schemas.microsoft.com/office/drawing/2014/main" id="{1D488A9D-F26F-EF78-5518-462EE530ED50}"/>
              </a:ext>
            </a:extLst>
          </p:cNvPr>
          <p:cNvSpPr>
            <a:spLocks noGrp="1"/>
          </p:cNvSpPr>
          <p:nvPr>
            <p:ph type="body" sz="quarter" idx="121" hasCustomPrompt="1"/>
          </p:nvPr>
        </p:nvSpPr>
        <p:spPr>
          <a:xfrm>
            <a:off x="3138067"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2" name="Text Placeholder 33">
            <a:extLst>
              <a:ext uri="{FF2B5EF4-FFF2-40B4-BE49-F238E27FC236}">
                <a16:creationId xmlns:a16="http://schemas.microsoft.com/office/drawing/2014/main" id="{7A217B82-8C50-8561-B4DD-13F8A1D71589}"/>
              </a:ext>
            </a:extLst>
          </p:cNvPr>
          <p:cNvSpPr>
            <a:spLocks noGrp="1"/>
          </p:cNvSpPr>
          <p:nvPr>
            <p:ph type="body" sz="quarter" idx="123" hasCustomPrompt="1"/>
          </p:nvPr>
        </p:nvSpPr>
        <p:spPr>
          <a:xfrm>
            <a:off x="5419529"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3" name="Text Placeholder 33">
            <a:extLst>
              <a:ext uri="{FF2B5EF4-FFF2-40B4-BE49-F238E27FC236}">
                <a16:creationId xmlns:a16="http://schemas.microsoft.com/office/drawing/2014/main" id="{DBD9E545-36B4-1D4D-2F8F-68A491C2684A}"/>
              </a:ext>
            </a:extLst>
          </p:cNvPr>
          <p:cNvSpPr>
            <a:spLocks noGrp="1"/>
          </p:cNvSpPr>
          <p:nvPr>
            <p:ph type="body" sz="quarter" idx="124" hasCustomPrompt="1"/>
          </p:nvPr>
        </p:nvSpPr>
        <p:spPr>
          <a:xfrm>
            <a:off x="5419529"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4" name="Text Placeholder 33">
            <a:extLst>
              <a:ext uri="{FF2B5EF4-FFF2-40B4-BE49-F238E27FC236}">
                <a16:creationId xmlns:a16="http://schemas.microsoft.com/office/drawing/2014/main" id="{CEF53C36-D856-4477-5BDE-AD5083EA4316}"/>
              </a:ext>
            </a:extLst>
          </p:cNvPr>
          <p:cNvSpPr>
            <a:spLocks noGrp="1"/>
          </p:cNvSpPr>
          <p:nvPr>
            <p:ph type="body" sz="quarter" idx="125" hasCustomPrompt="1"/>
          </p:nvPr>
        </p:nvSpPr>
        <p:spPr>
          <a:xfrm>
            <a:off x="5419529"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5" name="Text Placeholder 33">
            <a:extLst>
              <a:ext uri="{FF2B5EF4-FFF2-40B4-BE49-F238E27FC236}">
                <a16:creationId xmlns:a16="http://schemas.microsoft.com/office/drawing/2014/main" id="{0EAD05B9-A81B-A600-3F03-556E1CCED7C4}"/>
              </a:ext>
            </a:extLst>
          </p:cNvPr>
          <p:cNvSpPr>
            <a:spLocks noGrp="1"/>
          </p:cNvSpPr>
          <p:nvPr>
            <p:ph type="body" sz="quarter" idx="126" hasCustomPrompt="1"/>
          </p:nvPr>
        </p:nvSpPr>
        <p:spPr>
          <a:xfrm>
            <a:off x="5419529"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6" name="Text Placeholder 33">
            <a:extLst>
              <a:ext uri="{FF2B5EF4-FFF2-40B4-BE49-F238E27FC236}">
                <a16:creationId xmlns:a16="http://schemas.microsoft.com/office/drawing/2014/main" id="{AD9459C1-CD47-DFC7-6789-714CD9EFA9B8}"/>
              </a:ext>
            </a:extLst>
          </p:cNvPr>
          <p:cNvSpPr>
            <a:spLocks noGrp="1"/>
          </p:cNvSpPr>
          <p:nvPr>
            <p:ph type="body" sz="quarter" idx="127" hasCustomPrompt="1"/>
          </p:nvPr>
        </p:nvSpPr>
        <p:spPr>
          <a:xfrm>
            <a:off x="5419529"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7" name="Text Placeholder 33">
            <a:extLst>
              <a:ext uri="{FF2B5EF4-FFF2-40B4-BE49-F238E27FC236}">
                <a16:creationId xmlns:a16="http://schemas.microsoft.com/office/drawing/2014/main" id="{82A8F59D-A4E5-9262-AA45-6669FA6F39B2}"/>
              </a:ext>
            </a:extLst>
          </p:cNvPr>
          <p:cNvSpPr>
            <a:spLocks noGrp="1"/>
          </p:cNvSpPr>
          <p:nvPr>
            <p:ph type="body" sz="quarter" idx="128" hasCustomPrompt="1"/>
          </p:nvPr>
        </p:nvSpPr>
        <p:spPr>
          <a:xfrm>
            <a:off x="5419529"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8" name="Text Placeholder 33">
            <a:extLst>
              <a:ext uri="{FF2B5EF4-FFF2-40B4-BE49-F238E27FC236}">
                <a16:creationId xmlns:a16="http://schemas.microsoft.com/office/drawing/2014/main" id="{1B66BB74-462A-5F7B-DB2F-72AD38F80D85}"/>
              </a:ext>
            </a:extLst>
          </p:cNvPr>
          <p:cNvSpPr>
            <a:spLocks noGrp="1"/>
          </p:cNvSpPr>
          <p:nvPr>
            <p:ph type="body" sz="quarter" idx="130" hasCustomPrompt="1"/>
          </p:nvPr>
        </p:nvSpPr>
        <p:spPr>
          <a:xfrm>
            <a:off x="7698114"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29" name="Text Placeholder 33">
            <a:extLst>
              <a:ext uri="{FF2B5EF4-FFF2-40B4-BE49-F238E27FC236}">
                <a16:creationId xmlns:a16="http://schemas.microsoft.com/office/drawing/2014/main" id="{F341CC01-35C4-F42B-A4B4-94B219E206DD}"/>
              </a:ext>
            </a:extLst>
          </p:cNvPr>
          <p:cNvSpPr>
            <a:spLocks noGrp="1"/>
          </p:cNvSpPr>
          <p:nvPr>
            <p:ph type="body" sz="quarter" idx="131" hasCustomPrompt="1"/>
          </p:nvPr>
        </p:nvSpPr>
        <p:spPr>
          <a:xfrm>
            <a:off x="7698114"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0" name="Text Placeholder 33">
            <a:extLst>
              <a:ext uri="{FF2B5EF4-FFF2-40B4-BE49-F238E27FC236}">
                <a16:creationId xmlns:a16="http://schemas.microsoft.com/office/drawing/2014/main" id="{18D692F7-D05C-B3E2-AA79-A1F3842ECA37}"/>
              </a:ext>
            </a:extLst>
          </p:cNvPr>
          <p:cNvSpPr>
            <a:spLocks noGrp="1"/>
          </p:cNvSpPr>
          <p:nvPr>
            <p:ph type="body" sz="quarter" idx="132" hasCustomPrompt="1"/>
          </p:nvPr>
        </p:nvSpPr>
        <p:spPr>
          <a:xfrm>
            <a:off x="7698114"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1" name="Text Placeholder 33">
            <a:extLst>
              <a:ext uri="{FF2B5EF4-FFF2-40B4-BE49-F238E27FC236}">
                <a16:creationId xmlns:a16="http://schemas.microsoft.com/office/drawing/2014/main" id="{BAA1EDE1-A9EF-48E6-9D55-AFD53B670FE2}"/>
              </a:ext>
            </a:extLst>
          </p:cNvPr>
          <p:cNvSpPr>
            <a:spLocks noGrp="1"/>
          </p:cNvSpPr>
          <p:nvPr>
            <p:ph type="body" sz="quarter" idx="133" hasCustomPrompt="1"/>
          </p:nvPr>
        </p:nvSpPr>
        <p:spPr>
          <a:xfrm>
            <a:off x="7698114"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2" name="Text Placeholder 33">
            <a:extLst>
              <a:ext uri="{FF2B5EF4-FFF2-40B4-BE49-F238E27FC236}">
                <a16:creationId xmlns:a16="http://schemas.microsoft.com/office/drawing/2014/main" id="{62B6B0B3-3562-B8E9-4FFD-08AC10819D4F}"/>
              </a:ext>
            </a:extLst>
          </p:cNvPr>
          <p:cNvSpPr>
            <a:spLocks noGrp="1"/>
          </p:cNvSpPr>
          <p:nvPr>
            <p:ph type="body" sz="quarter" idx="134" hasCustomPrompt="1"/>
          </p:nvPr>
        </p:nvSpPr>
        <p:spPr>
          <a:xfrm>
            <a:off x="7698114"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3" name="Text Placeholder 33">
            <a:extLst>
              <a:ext uri="{FF2B5EF4-FFF2-40B4-BE49-F238E27FC236}">
                <a16:creationId xmlns:a16="http://schemas.microsoft.com/office/drawing/2014/main" id="{CDD75D2B-D6BF-E432-0A15-68A64A27EC60}"/>
              </a:ext>
            </a:extLst>
          </p:cNvPr>
          <p:cNvSpPr>
            <a:spLocks noGrp="1"/>
          </p:cNvSpPr>
          <p:nvPr>
            <p:ph type="body" sz="quarter" idx="135" hasCustomPrompt="1"/>
          </p:nvPr>
        </p:nvSpPr>
        <p:spPr>
          <a:xfrm>
            <a:off x="7698114"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4" name="Text Placeholder 33">
            <a:extLst>
              <a:ext uri="{FF2B5EF4-FFF2-40B4-BE49-F238E27FC236}">
                <a16:creationId xmlns:a16="http://schemas.microsoft.com/office/drawing/2014/main" id="{784028B8-3056-483F-F299-CE56D9DDB2B5}"/>
              </a:ext>
            </a:extLst>
          </p:cNvPr>
          <p:cNvSpPr>
            <a:spLocks noGrp="1"/>
          </p:cNvSpPr>
          <p:nvPr>
            <p:ph type="body" sz="quarter" idx="137" hasCustomPrompt="1"/>
          </p:nvPr>
        </p:nvSpPr>
        <p:spPr>
          <a:xfrm>
            <a:off x="9978138"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5" name="Text Placeholder 33">
            <a:extLst>
              <a:ext uri="{FF2B5EF4-FFF2-40B4-BE49-F238E27FC236}">
                <a16:creationId xmlns:a16="http://schemas.microsoft.com/office/drawing/2014/main" id="{05042492-88DA-7E09-CE22-48AA145AF335}"/>
              </a:ext>
            </a:extLst>
          </p:cNvPr>
          <p:cNvSpPr>
            <a:spLocks noGrp="1"/>
          </p:cNvSpPr>
          <p:nvPr>
            <p:ph type="body" sz="quarter" idx="138" hasCustomPrompt="1"/>
          </p:nvPr>
        </p:nvSpPr>
        <p:spPr>
          <a:xfrm>
            <a:off x="9978138"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6" name="Text Placeholder 33">
            <a:extLst>
              <a:ext uri="{FF2B5EF4-FFF2-40B4-BE49-F238E27FC236}">
                <a16:creationId xmlns:a16="http://schemas.microsoft.com/office/drawing/2014/main" id="{7B336A2C-581B-C7B9-7308-5F00D9B4D2DE}"/>
              </a:ext>
            </a:extLst>
          </p:cNvPr>
          <p:cNvSpPr>
            <a:spLocks noGrp="1"/>
          </p:cNvSpPr>
          <p:nvPr>
            <p:ph type="body" sz="quarter" idx="139" hasCustomPrompt="1"/>
          </p:nvPr>
        </p:nvSpPr>
        <p:spPr>
          <a:xfrm>
            <a:off x="9978138"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7" name="Text Placeholder 33">
            <a:extLst>
              <a:ext uri="{FF2B5EF4-FFF2-40B4-BE49-F238E27FC236}">
                <a16:creationId xmlns:a16="http://schemas.microsoft.com/office/drawing/2014/main" id="{1FD0EF0A-624A-5F1D-BE30-D714B27DFE85}"/>
              </a:ext>
            </a:extLst>
          </p:cNvPr>
          <p:cNvSpPr>
            <a:spLocks noGrp="1"/>
          </p:cNvSpPr>
          <p:nvPr>
            <p:ph type="body" sz="quarter" idx="140" hasCustomPrompt="1"/>
          </p:nvPr>
        </p:nvSpPr>
        <p:spPr>
          <a:xfrm>
            <a:off x="9978138"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8" name="Text Placeholder 33">
            <a:extLst>
              <a:ext uri="{FF2B5EF4-FFF2-40B4-BE49-F238E27FC236}">
                <a16:creationId xmlns:a16="http://schemas.microsoft.com/office/drawing/2014/main" id="{2018DA18-0115-7DFF-E598-1F3965E9A0EF}"/>
              </a:ext>
            </a:extLst>
          </p:cNvPr>
          <p:cNvSpPr>
            <a:spLocks noGrp="1"/>
          </p:cNvSpPr>
          <p:nvPr>
            <p:ph type="body" sz="quarter" idx="141" hasCustomPrompt="1"/>
          </p:nvPr>
        </p:nvSpPr>
        <p:spPr>
          <a:xfrm>
            <a:off x="9978138"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39" name="Text Placeholder 33">
            <a:extLst>
              <a:ext uri="{FF2B5EF4-FFF2-40B4-BE49-F238E27FC236}">
                <a16:creationId xmlns:a16="http://schemas.microsoft.com/office/drawing/2014/main" id="{0FD7AC33-DDAF-EDB5-CFFF-B520722DC45D}"/>
              </a:ext>
            </a:extLst>
          </p:cNvPr>
          <p:cNvSpPr>
            <a:spLocks noGrp="1"/>
          </p:cNvSpPr>
          <p:nvPr>
            <p:ph type="body" sz="quarter" idx="142" hasCustomPrompt="1"/>
          </p:nvPr>
        </p:nvSpPr>
        <p:spPr>
          <a:xfrm>
            <a:off x="9978138"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p:txBody>
      </p:sp>
      <p:sp>
        <p:nvSpPr>
          <p:cNvPr id="141" name="Text Placeholder 33">
            <a:extLst>
              <a:ext uri="{FF2B5EF4-FFF2-40B4-BE49-F238E27FC236}">
                <a16:creationId xmlns:a16="http://schemas.microsoft.com/office/drawing/2014/main" id="{2243EC02-E79A-1F4B-8E23-17BDBEA7DF98}"/>
              </a:ext>
            </a:extLst>
          </p:cNvPr>
          <p:cNvSpPr>
            <a:spLocks noGrp="1"/>
          </p:cNvSpPr>
          <p:nvPr>
            <p:ph type="body" sz="quarter" idx="103" hasCustomPrompt="1"/>
          </p:nvPr>
        </p:nvSpPr>
        <p:spPr>
          <a:xfrm>
            <a:off x="4749933" y="1679466"/>
            <a:ext cx="2689875" cy="510711"/>
          </a:xfrm>
          <a:prstGeom prst="roundRect">
            <a:avLst>
              <a:gd name="adj" fmla="val 6605"/>
            </a:avLst>
          </a:prstGeom>
          <a:solidFill>
            <a:schemeClr val="bg2"/>
          </a:solidFill>
          <a:ln w="12700">
            <a:noFill/>
          </a:ln>
        </p:spPr>
        <p:txBody>
          <a:bodyPr anchor="ctr" anchorCtr="0"/>
          <a:lstStyle>
            <a:lvl1pPr algn="ctr">
              <a:spcBef>
                <a:spcPts val="0"/>
              </a:spcBef>
              <a:defRPr sz="1400" b="1" i="0">
                <a:solidFill>
                  <a:schemeClr val="tx1"/>
                </a:solidFill>
                <a:latin typeface="Zebra Sans Cnd ExtraBold" pitchFamily="2" charset="77"/>
                <a:cs typeface="Arial" panose="020B0604020202020204" pitchFamily="34" charset="0"/>
              </a:defRPr>
            </a:lvl1pPr>
            <a:lvl2pPr marL="0" indent="0" algn="ctr">
              <a:lnSpc>
                <a:spcPct val="100000"/>
              </a:lnSpc>
              <a:spcBef>
                <a:spcPts val="0"/>
              </a:spcBef>
              <a:buNone/>
              <a:defRPr sz="10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err="1"/>
              <a:t>Firstname</a:t>
            </a:r>
            <a:r>
              <a:rPr lang="en-US"/>
              <a:t> </a:t>
            </a:r>
            <a:r>
              <a:rPr lang="en-US" err="1"/>
              <a:t>Lastname</a:t>
            </a:r>
            <a:endParaRPr lang="en-US"/>
          </a:p>
          <a:p>
            <a:pPr lvl="1"/>
            <a:r>
              <a:rPr lang="en-US"/>
              <a:t>Job title goes here</a:t>
            </a:r>
          </a:p>
        </p:txBody>
      </p:sp>
      <p:cxnSp>
        <p:nvCxnSpPr>
          <p:cNvPr id="7" name="Straight Connector 6">
            <a:extLst>
              <a:ext uri="{FF2B5EF4-FFF2-40B4-BE49-F238E27FC236}">
                <a16:creationId xmlns:a16="http://schemas.microsoft.com/office/drawing/2014/main" id="{647525EB-50BE-35FE-6D15-87E9FE94474C}"/>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8">
            <a:extLst>
              <a:ext uri="{FF2B5EF4-FFF2-40B4-BE49-F238E27FC236}">
                <a16:creationId xmlns:a16="http://schemas.microsoft.com/office/drawing/2014/main" id="{02480AB5-EEBC-6B57-9973-BC3A589E52AF}"/>
              </a:ext>
            </a:extLst>
          </p:cNvPr>
          <p:cNvSpPr>
            <a:spLocks noGrp="1"/>
          </p:cNvSpPr>
          <p:nvPr>
            <p:ph type="title" hasCustomPrompt="1"/>
          </p:nvPr>
        </p:nvSpPr>
        <p:spPr>
          <a:xfrm>
            <a:off x="457200" y="556011"/>
            <a:ext cx="4594001" cy="369947"/>
          </a:xfrm>
        </p:spPr>
        <p:txBody>
          <a:bodyPr/>
          <a:lstStyle/>
          <a:p>
            <a:r>
              <a:rPr lang="en-US"/>
              <a:t>Org chart 2</a:t>
            </a:r>
          </a:p>
        </p:txBody>
      </p:sp>
      <p:pic>
        <p:nvPicPr>
          <p:cNvPr id="10" name="Graphic 9">
            <a:extLst>
              <a:ext uri="{FF2B5EF4-FFF2-40B4-BE49-F238E27FC236}">
                <a16:creationId xmlns:a16="http://schemas.microsoft.com/office/drawing/2014/main" id="{3D875F2D-1F55-0DE3-5EF9-97AD1EF8A7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98" name="Picture Placeholder 9">
            <a:extLst>
              <a:ext uri="{FF2B5EF4-FFF2-40B4-BE49-F238E27FC236}">
                <a16:creationId xmlns:a16="http://schemas.microsoft.com/office/drawing/2014/main" id="{F522EBEA-CA7B-6414-9FD6-63C4699C13C2}"/>
              </a:ext>
            </a:extLst>
          </p:cNvPr>
          <p:cNvSpPr>
            <a:spLocks noGrp="1"/>
          </p:cNvSpPr>
          <p:nvPr>
            <p:ph type="pic" sz="quarter" idx="48" hasCustomPrompt="1"/>
          </p:nvPr>
        </p:nvSpPr>
        <p:spPr>
          <a:xfrm>
            <a:off x="1207194"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a:t>Insert headshot</a:t>
            </a:r>
          </a:p>
        </p:txBody>
      </p:sp>
      <p:sp>
        <p:nvSpPr>
          <p:cNvPr id="99" name="Picture Placeholder 9">
            <a:extLst>
              <a:ext uri="{FF2B5EF4-FFF2-40B4-BE49-F238E27FC236}">
                <a16:creationId xmlns:a16="http://schemas.microsoft.com/office/drawing/2014/main" id="{0F521DC6-53BD-6ADB-D95C-43F99E4A77CF}"/>
              </a:ext>
            </a:extLst>
          </p:cNvPr>
          <p:cNvSpPr>
            <a:spLocks noGrp="1"/>
          </p:cNvSpPr>
          <p:nvPr>
            <p:ph type="pic" sz="quarter" idx="151" hasCustomPrompt="1"/>
          </p:nvPr>
        </p:nvSpPr>
        <p:spPr>
          <a:xfrm>
            <a:off x="3487217"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a:t>Insert headshot</a:t>
            </a:r>
          </a:p>
        </p:txBody>
      </p:sp>
      <p:sp>
        <p:nvSpPr>
          <p:cNvPr id="100" name="Picture Placeholder 9">
            <a:extLst>
              <a:ext uri="{FF2B5EF4-FFF2-40B4-BE49-F238E27FC236}">
                <a16:creationId xmlns:a16="http://schemas.microsoft.com/office/drawing/2014/main" id="{F00881CE-325D-45E3-3417-1809ED1C4165}"/>
              </a:ext>
            </a:extLst>
          </p:cNvPr>
          <p:cNvSpPr>
            <a:spLocks noGrp="1"/>
          </p:cNvSpPr>
          <p:nvPr>
            <p:ph type="pic" sz="quarter" idx="152" hasCustomPrompt="1"/>
          </p:nvPr>
        </p:nvSpPr>
        <p:spPr>
          <a:xfrm>
            <a:off x="5768679"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dirty="0">
                <a:cs typeface="Arial" panose="020B0604020202020204" pitchFamily="34" charset="0"/>
              </a:defRPr>
            </a:lvl1pPr>
          </a:lstStyle>
          <a:p>
            <a:pPr lvl="0" algn="ctr">
              <a:lnSpc>
                <a:spcPct val="90000"/>
              </a:lnSpc>
            </a:pPr>
            <a:r>
              <a:rPr lang="en-US"/>
              <a:t>Insert headshot</a:t>
            </a:r>
          </a:p>
        </p:txBody>
      </p:sp>
      <p:sp>
        <p:nvSpPr>
          <p:cNvPr id="101" name="Picture Placeholder 9">
            <a:extLst>
              <a:ext uri="{FF2B5EF4-FFF2-40B4-BE49-F238E27FC236}">
                <a16:creationId xmlns:a16="http://schemas.microsoft.com/office/drawing/2014/main" id="{7BDE605F-DDD5-C5C7-6FD4-082E754B1E17}"/>
              </a:ext>
            </a:extLst>
          </p:cNvPr>
          <p:cNvSpPr>
            <a:spLocks noGrp="1"/>
          </p:cNvSpPr>
          <p:nvPr>
            <p:ph type="pic" sz="quarter" idx="153" hasCustomPrompt="1"/>
          </p:nvPr>
        </p:nvSpPr>
        <p:spPr>
          <a:xfrm>
            <a:off x="8047264"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a:t>Insert headshot</a:t>
            </a:r>
          </a:p>
        </p:txBody>
      </p:sp>
      <p:sp>
        <p:nvSpPr>
          <p:cNvPr id="102" name="Picture Placeholder 9">
            <a:extLst>
              <a:ext uri="{FF2B5EF4-FFF2-40B4-BE49-F238E27FC236}">
                <a16:creationId xmlns:a16="http://schemas.microsoft.com/office/drawing/2014/main" id="{74731FD9-3309-5C63-D887-0A46DA5C22CB}"/>
              </a:ext>
            </a:extLst>
          </p:cNvPr>
          <p:cNvSpPr>
            <a:spLocks noGrp="1"/>
          </p:cNvSpPr>
          <p:nvPr>
            <p:ph type="pic" sz="quarter" idx="154" hasCustomPrompt="1"/>
          </p:nvPr>
        </p:nvSpPr>
        <p:spPr>
          <a:xfrm>
            <a:off x="10327288"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a:t>Insert headshot</a:t>
            </a:r>
          </a:p>
        </p:txBody>
      </p:sp>
      <p:sp>
        <p:nvSpPr>
          <p:cNvPr id="140" name="Picture Placeholder 9">
            <a:extLst>
              <a:ext uri="{FF2B5EF4-FFF2-40B4-BE49-F238E27FC236}">
                <a16:creationId xmlns:a16="http://schemas.microsoft.com/office/drawing/2014/main" id="{F2200900-F9D8-2205-519C-315BA9ACBE41}"/>
              </a:ext>
            </a:extLst>
          </p:cNvPr>
          <p:cNvSpPr>
            <a:spLocks noGrp="1"/>
          </p:cNvSpPr>
          <p:nvPr>
            <p:ph type="pic" sz="quarter" idx="50" hasCustomPrompt="1"/>
          </p:nvPr>
        </p:nvSpPr>
        <p:spPr>
          <a:xfrm>
            <a:off x="5547188" y="658254"/>
            <a:ext cx="1102536" cy="1080480"/>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043" b="0" i="0" dirty="0">
                <a:solidFill>
                  <a:schemeClr val="tx1"/>
                </a:solidFill>
                <a:latin typeface="Zebra Sans" pitchFamily="2" charset="77"/>
              </a:defRPr>
            </a:lvl1pPr>
          </a:lstStyle>
          <a:p>
            <a:pPr lvl="0" algn="ctr"/>
            <a:r>
              <a:rPr lang="en-US"/>
              <a:t>Insert headshot</a:t>
            </a:r>
          </a:p>
        </p:txBody>
      </p:sp>
    </p:spTree>
    <p:extLst>
      <p:ext uri="{BB962C8B-B14F-4D97-AF65-F5344CB8AC3E}">
        <p14:creationId xmlns:p14="http://schemas.microsoft.com/office/powerpoint/2010/main" val="208476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g Char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2" name="Picture Placeholder 9">
            <a:extLst>
              <a:ext uri="{FF2B5EF4-FFF2-40B4-BE49-F238E27FC236}">
                <a16:creationId xmlns:a16="http://schemas.microsoft.com/office/drawing/2014/main" id="{BA540C3B-ADB8-0418-8902-96ABE799C914}"/>
              </a:ext>
            </a:extLst>
          </p:cNvPr>
          <p:cNvSpPr>
            <a:spLocks noGrp="1"/>
          </p:cNvSpPr>
          <p:nvPr>
            <p:ph type="pic" sz="quarter" idx="48" hasCustomPrompt="1"/>
          </p:nvPr>
        </p:nvSpPr>
        <p:spPr>
          <a:xfrm>
            <a:off x="1156635"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latin typeface="Zebra Sans" pitchFamily="2" charset="77"/>
                <a:cs typeface="Arial" panose="020B0604020202020204" pitchFamily="34" charset="0"/>
              </a:defRPr>
            </a:lvl1pPr>
          </a:lstStyle>
          <a:p>
            <a:pPr lvl="0" algn="ctr"/>
            <a:r>
              <a:rPr lang="en-US"/>
              <a:t>Insert headshot</a:t>
            </a:r>
          </a:p>
        </p:txBody>
      </p:sp>
      <p:sp>
        <p:nvSpPr>
          <p:cNvPr id="13" name="Picture Placeholder 9">
            <a:extLst>
              <a:ext uri="{FF2B5EF4-FFF2-40B4-BE49-F238E27FC236}">
                <a16:creationId xmlns:a16="http://schemas.microsoft.com/office/drawing/2014/main" id="{D636AE64-FC95-9B21-E35D-3F6541232298}"/>
              </a:ext>
            </a:extLst>
          </p:cNvPr>
          <p:cNvSpPr>
            <a:spLocks noGrp="1"/>
          </p:cNvSpPr>
          <p:nvPr>
            <p:ph type="pic" sz="quarter" idx="56" hasCustomPrompt="1"/>
          </p:nvPr>
        </p:nvSpPr>
        <p:spPr>
          <a:xfrm>
            <a:off x="2976181"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a:t>Insert headshot</a:t>
            </a:r>
          </a:p>
        </p:txBody>
      </p:sp>
      <p:sp>
        <p:nvSpPr>
          <p:cNvPr id="14" name="Picture Placeholder 9">
            <a:extLst>
              <a:ext uri="{FF2B5EF4-FFF2-40B4-BE49-F238E27FC236}">
                <a16:creationId xmlns:a16="http://schemas.microsoft.com/office/drawing/2014/main" id="{99DADCA2-5332-53C4-E734-B5E3C33AB6CF}"/>
              </a:ext>
            </a:extLst>
          </p:cNvPr>
          <p:cNvSpPr>
            <a:spLocks noGrp="1"/>
          </p:cNvSpPr>
          <p:nvPr>
            <p:ph type="pic" sz="quarter" idx="57" hasCustomPrompt="1"/>
          </p:nvPr>
        </p:nvSpPr>
        <p:spPr>
          <a:xfrm>
            <a:off x="4799285"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a:t>Insert headshot</a:t>
            </a:r>
          </a:p>
        </p:txBody>
      </p:sp>
      <p:sp>
        <p:nvSpPr>
          <p:cNvPr id="15" name="Picture Placeholder 9">
            <a:extLst>
              <a:ext uri="{FF2B5EF4-FFF2-40B4-BE49-F238E27FC236}">
                <a16:creationId xmlns:a16="http://schemas.microsoft.com/office/drawing/2014/main" id="{F97187E3-19F2-A3A0-FB5D-D4B856D2E6E9}"/>
              </a:ext>
            </a:extLst>
          </p:cNvPr>
          <p:cNvSpPr>
            <a:spLocks noGrp="1"/>
          </p:cNvSpPr>
          <p:nvPr>
            <p:ph type="pic" sz="quarter" idx="58" hasCustomPrompt="1"/>
          </p:nvPr>
        </p:nvSpPr>
        <p:spPr>
          <a:xfrm>
            <a:off x="6622390"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a:t>Insert headshot</a:t>
            </a:r>
          </a:p>
        </p:txBody>
      </p:sp>
      <p:sp>
        <p:nvSpPr>
          <p:cNvPr id="16" name="Picture Placeholder 9">
            <a:extLst>
              <a:ext uri="{FF2B5EF4-FFF2-40B4-BE49-F238E27FC236}">
                <a16:creationId xmlns:a16="http://schemas.microsoft.com/office/drawing/2014/main" id="{BB1E7FF2-B509-AD10-5CC0-0E36260B2171}"/>
              </a:ext>
            </a:extLst>
          </p:cNvPr>
          <p:cNvSpPr>
            <a:spLocks noGrp="1"/>
          </p:cNvSpPr>
          <p:nvPr>
            <p:ph type="pic" sz="quarter" idx="59" hasCustomPrompt="1"/>
          </p:nvPr>
        </p:nvSpPr>
        <p:spPr>
          <a:xfrm>
            <a:off x="8445494"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a:t>Insert headshot</a:t>
            </a:r>
          </a:p>
        </p:txBody>
      </p:sp>
      <p:sp>
        <p:nvSpPr>
          <p:cNvPr id="17" name="Picture Placeholder 9">
            <a:extLst>
              <a:ext uri="{FF2B5EF4-FFF2-40B4-BE49-F238E27FC236}">
                <a16:creationId xmlns:a16="http://schemas.microsoft.com/office/drawing/2014/main" id="{5CA681AD-18DE-DB04-39B5-4AEDBAEE380F}"/>
              </a:ext>
            </a:extLst>
          </p:cNvPr>
          <p:cNvSpPr>
            <a:spLocks noGrp="1"/>
          </p:cNvSpPr>
          <p:nvPr>
            <p:ph type="pic" sz="quarter" idx="60" hasCustomPrompt="1"/>
          </p:nvPr>
        </p:nvSpPr>
        <p:spPr>
          <a:xfrm>
            <a:off x="10268600"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a:t>Insert headshot</a:t>
            </a:r>
          </a:p>
        </p:txBody>
      </p:sp>
      <p:sp>
        <p:nvSpPr>
          <p:cNvPr id="38" name="Text Placeholder 33">
            <a:extLst>
              <a:ext uri="{FF2B5EF4-FFF2-40B4-BE49-F238E27FC236}">
                <a16:creationId xmlns:a16="http://schemas.microsoft.com/office/drawing/2014/main" id="{48496ACB-506C-F50B-D282-59518F8913E8}"/>
              </a:ext>
            </a:extLst>
          </p:cNvPr>
          <p:cNvSpPr>
            <a:spLocks noGrp="1"/>
          </p:cNvSpPr>
          <p:nvPr>
            <p:ph type="body" sz="quarter" idx="79" hasCustomPrompt="1"/>
          </p:nvPr>
        </p:nvSpPr>
        <p:spPr>
          <a:xfrm>
            <a:off x="2499316" y="3137155"/>
            <a:ext cx="1726033" cy="364474"/>
          </a:xfrm>
          <a:solidFill>
            <a:schemeClr val="bg1"/>
          </a:solidFill>
        </p:spPr>
        <p:txBody>
          <a:bodyPr/>
          <a:lstStyle>
            <a:lvl1pPr algn="ctr">
              <a:lnSpc>
                <a:spcPct val="90000"/>
              </a:lnSpc>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lvl="1"/>
            <a:r>
              <a:rPr lang="en-US"/>
              <a:t>Job title goes here</a:t>
            </a:r>
          </a:p>
          <a:p>
            <a:pPr lvl="2"/>
            <a:endParaRPr lang="en-US"/>
          </a:p>
        </p:txBody>
      </p:sp>
      <p:sp>
        <p:nvSpPr>
          <p:cNvPr id="39" name="Text Placeholder 33">
            <a:extLst>
              <a:ext uri="{FF2B5EF4-FFF2-40B4-BE49-F238E27FC236}">
                <a16:creationId xmlns:a16="http://schemas.microsoft.com/office/drawing/2014/main" id="{51753E27-8463-5C68-65BD-AC5AA990D0A9}"/>
              </a:ext>
            </a:extLst>
          </p:cNvPr>
          <p:cNvSpPr>
            <a:spLocks noGrp="1"/>
          </p:cNvSpPr>
          <p:nvPr>
            <p:ph type="body" sz="quarter" idx="80" hasCustomPrompt="1"/>
          </p:nvPr>
        </p:nvSpPr>
        <p:spPr>
          <a:xfrm>
            <a:off x="4322420" y="3137155"/>
            <a:ext cx="1726033" cy="364474"/>
          </a:xfrm>
          <a:solidFill>
            <a:schemeClr val="bg1"/>
          </a:solidFill>
        </p:spPr>
        <p:txBody>
          <a:bodyPr/>
          <a:lstStyle>
            <a:lvl1pPr algn="ctr">
              <a:lnSpc>
                <a:spcPct val="90000"/>
              </a:lnSpc>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0" name="Text Placeholder 33">
            <a:extLst>
              <a:ext uri="{FF2B5EF4-FFF2-40B4-BE49-F238E27FC236}">
                <a16:creationId xmlns:a16="http://schemas.microsoft.com/office/drawing/2014/main" id="{5792C092-D6ED-A995-03BF-703DA12D8BD8}"/>
              </a:ext>
            </a:extLst>
          </p:cNvPr>
          <p:cNvSpPr>
            <a:spLocks noGrp="1"/>
          </p:cNvSpPr>
          <p:nvPr>
            <p:ph type="body" sz="quarter" idx="81" hasCustomPrompt="1"/>
          </p:nvPr>
        </p:nvSpPr>
        <p:spPr>
          <a:xfrm>
            <a:off x="6145525" y="3137155"/>
            <a:ext cx="1726033" cy="364474"/>
          </a:xfrm>
          <a:solidFill>
            <a:schemeClr val="bg1"/>
          </a:solidFill>
        </p:spPr>
        <p:txBody>
          <a:bodyPr/>
          <a:lstStyle>
            <a:lvl1pPr algn="ctr">
              <a:lnSpc>
                <a:spcPct val="90000"/>
              </a:lnSpc>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1" name="Text Placeholder 33">
            <a:extLst>
              <a:ext uri="{FF2B5EF4-FFF2-40B4-BE49-F238E27FC236}">
                <a16:creationId xmlns:a16="http://schemas.microsoft.com/office/drawing/2014/main" id="{2BD4A854-8E5B-44FD-7C85-70CC3917E2A9}"/>
              </a:ext>
            </a:extLst>
          </p:cNvPr>
          <p:cNvSpPr>
            <a:spLocks noGrp="1"/>
          </p:cNvSpPr>
          <p:nvPr>
            <p:ph type="body" sz="quarter" idx="82" hasCustomPrompt="1"/>
          </p:nvPr>
        </p:nvSpPr>
        <p:spPr>
          <a:xfrm>
            <a:off x="7968629" y="3137155"/>
            <a:ext cx="1726033" cy="364474"/>
          </a:xfrm>
          <a:solidFill>
            <a:schemeClr val="bg1"/>
          </a:solidFill>
        </p:spPr>
        <p:txBody>
          <a:bodyPr/>
          <a:lstStyle>
            <a:lvl1pPr algn="ctr">
              <a:lnSpc>
                <a:spcPct val="90000"/>
              </a:lnSpc>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2" name="Text Placeholder 33">
            <a:extLst>
              <a:ext uri="{FF2B5EF4-FFF2-40B4-BE49-F238E27FC236}">
                <a16:creationId xmlns:a16="http://schemas.microsoft.com/office/drawing/2014/main" id="{EE66AE38-C052-66C4-428F-24DE0A418D72}"/>
              </a:ext>
            </a:extLst>
          </p:cNvPr>
          <p:cNvSpPr>
            <a:spLocks noGrp="1"/>
          </p:cNvSpPr>
          <p:nvPr>
            <p:ph type="body" sz="quarter" idx="83" hasCustomPrompt="1"/>
          </p:nvPr>
        </p:nvSpPr>
        <p:spPr>
          <a:xfrm>
            <a:off x="9791735" y="3137155"/>
            <a:ext cx="1726033" cy="364474"/>
          </a:xfrm>
          <a:solidFill>
            <a:schemeClr val="bg1"/>
          </a:solidFill>
        </p:spPr>
        <p:txBody>
          <a:bodyPr/>
          <a:lstStyle>
            <a:lvl1pPr algn="ctr">
              <a:lnSpc>
                <a:spcPct val="90000"/>
              </a:lnSpc>
              <a:spcBef>
                <a:spcPts val="0"/>
              </a:spcBef>
              <a:defRPr lang="en-US" sz="12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3" name="Text Placeholder 33">
            <a:extLst>
              <a:ext uri="{FF2B5EF4-FFF2-40B4-BE49-F238E27FC236}">
                <a16:creationId xmlns:a16="http://schemas.microsoft.com/office/drawing/2014/main" id="{BF5FF4D7-22E1-4B05-83BB-5A81F97E2BBC}"/>
              </a:ext>
            </a:extLst>
          </p:cNvPr>
          <p:cNvSpPr>
            <a:spLocks noGrp="1"/>
          </p:cNvSpPr>
          <p:nvPr>
            <p:ph type="body" sz="quarter" idx="84" hasCustomPrompt="1"/>
          </p:nvPr>
        </p:nvSpPr>
        <p:spPr>
          <a:xfrm>
            <a:off x="679770" y="3137155"/>
            <a:ext cx="1726033" cy="364474"/>
          </a:xfrm>
          <a:solidFill>
            <a:schemeClr val="bg1"/>
          </a:solidFill>
        </p:spPr>
        <p:txBody>
          <a:bodyPr/>
          <a:lstStyle>
            <a:lvl1pPr algn="ctr">
              <a:lnSpc>
                <a:spcPct val="90000"/>
              </a:lnSpc>
              <a:spcBef>
                <a:spcPts val="0"/>
              </a:spcBef>
              <a:defRPr sz="1200" b="1"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900" b="0" i="0">
                <a:solidFill>
                  <a:schemeClr val="tx1"/>
                </a:solidFill>
                <a:latin typeface="Zebra Sans" pitchFamily="2" charset="77"/>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lvl="0"/>
            <a:r>
              <a:rPr lang="en-US" err="1"/>
              <a:t>Firstname</a:t>
            </a:r>
            <a:r>
              <a:rPr lang="en-US"/>
              <a:t> </a:t>
            </a:r>
            <a:r>
              <a:rPr lang="en-US" err="1"/>
              <a:t>Lastname</a:t>
            </a:r>
            <a:endParaRPr lang="en-US"/>
          </a:p>
          <a:p>
            <a:pPr lvl="1"/>
            <a:r>
              <a:rPr lang="en-US"/>
              <a:t>Job title goes here</a:t>
            </a:r>
          </a:p>
          <a:p>
            <a:pPr lvl="2"/>
            <a:endParaRPr lang="en-US"/>
          </a:p>
        </p:txBody>
      </p:sp>
      <p:sp>
        <p:nvSpPr>
          <p:cNvPr id="44" name="Text Placeholder 33">
            <a:extLst>
              <a:ext uri="{FF2B5EF4-FFF2-40B4-BE49-F238E27FC236}">
                <a16:creationId xmlns:a16="http://schemas.microsoft.com/office/drawing/2014/main" id="{52357013-E280-AE5E-A1EF-695279F241D3}"/>
              </a:ext>
            </a:extLst>
          </p:cNvPr>
          <p:cNvSpPr>
            <a:spLocks noGrp="1"/>
          </p:cNvSpPr>
          <p:nvPr>
            <p:ph type="body" sz="quarter" idx="85" hasCustomPrompt="1"/>
          </p:nvPr>
        </p:nvSpPr>
        <p:spPr>
          <a:xfrm>
            <a:off x="848971" y="4049767"/>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sz="800" b="0" i="0">
                <a:solidFill>
                  <a:schemeClr val="tx1"/>
                </a:solidFill>
                <a:latin typeface="Zebra Sans" pitchFamily="2" charset="77"/>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lvl="1"/>
            <a:r>
              <a:rPr lang="en-US"/>
              <a:t>Job title goes here</a:t>
            </a:r>
          </a:p>
          <a:p>
            <a:pPr lvl="2"/>
            <a:endParaRPr lang="en-US"/>
          </a:p>
        </p:txBody>
      </p:sp>
      <p:sp>
        <p:nvSpPr>
          <p:cNvPr id="45" name="Text Placeholder 33">
            <a:extLst>
              <a:ext uri="{FF2B5EF4-FFF2-40B4-BE49-F238E27FC236}">
                <a16:creationId xmlns:a16="http://schemas.microsoft.com/office/drawing/2014/main" id="{03CA535A-792A-6E6B-D34F-C74D569D82EE}"/>
              </a:ext>
            </a:extLst>
          </p:cNvPr>
          <p:cNvSpPr>
            <a:spLocks noGrp="1"/>
          </p:cNvSpPr>
          <p:nvPr>
            <p:ph type="body" sz="quarter" idx="86" hasCustomPrompt="1"/>
          </p:nvPr>
        </p:nvSpPr>
        <p:spPr>
          <a:xfrm>
            <a:off x="848971" y="4903741"/>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6" name="Text Placeholder 33">
            <a:extLst>
              <a:ext uri="{FF2B5EF4-FFF2-40B4-BE49-F238E27FC236}">
                <a16:creationId xmlns:a16="http://schemas.microsoft.com/office/drawing/2014/main" id="{1B291731-03E3-7F55-B8AD-F2DA1CB12DDF}"/>
              </a:ext>
            </a:extLst>
          </p:cNvPr>
          <p:cNvSpPr>
            <a:spLocks noGrp="1"/>
          </p:cNvSpPr>
          <p:nvPr>
            <p:ph type="body" sz="quarter" idx="87" hasCustomPrompt="1"/>
          </p:nvPr>
        </p:nvSpPr>
        <p:spPr>
          <a:xfrm>
            <a:off x="848971" y="5760278"/>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7" name="Text Placeholder 33">
            <a:extLst>
              <a:ext uri="{FF2B5EF4-FFF2-40B4-BE49-F238E27FC236}">
                <a16:creationId xmlns:a16="http://schemas.microsoft.com/office/drawing/2014/main" id="{5F8DAC14-2F54-15CD-074D-9EB63DBA48DB}"/>
              </a:ext>
            </a:extLst>
          </p:cNvPr>
          <p:cNvSpPr>
            <a:spLocks noGrp="1"/>
          </p:cNvSpPr>
          <p:nvPr>
            <p:ph type="body" sz="quarter" idx="88" hasCustomPrompt="1"/>
          </p:nvPr>
        </p:nvSpPr>
        <p:spPr>
          <a:xfrm>
            <a:off x="2668517" y="4049767"/>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8" name="Text Placeholder 33">
            <a:extLst>
              <a:ext uri="{FF2B5EF4-FFF2-40B4-BE49-F238E27FC236}">
                <a16:creationId xmlns:a16="http://schemas.microsoft.com/office/drawing/2014/main" id="{EA87232C-1CED-40F1-2EF6-549327C6FDF7}"/>
              </a:ext>
            </a:extLst>
          </p:cNvPr>
          <p:cNvSpPr>
            <a:spLocks noGrp="1"/>
          </p:cNvSpPr>
          <p:nvPr>
            <p:ph type="body" sz="quarter" idx="89" hasCustomPrompt="1"/>
          </p:nvPr>
        </p:nvSpPr>
        <p:spPr>
          <a:xfrm>
            <a:off x="2668517" y="4903741"/>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49" name="Text Placeholder 33">
            <a:extLst>
              <a:ext uri="{FF2B5EF4-FFF2-40B4-BE49-F238E27FC236}">
                <a16:creationId xmlns:a16="http://schemas.microsoft.com/office/drawing/2014/main" id="{38532EEC-C3E9-79AA-258C-B8A62EEDC25C}"/>
              </a:ext>
            </a:extLst>
          </p:cNvPr>
          <p:cNvSpPr>
            <a:spLocks noGrp="1"/>
          </p:cNvSpPr>
          <p:nvPr>
            <p:ph type="body" sz="quarter" idx="90" hasCustomPrompt="1"/>
          </p:nvPr>
        </p:nvSpPr>
        <p:spPr>
          <a:xfrm>
            <a:off x="2668517" y="5760278"/>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0" name="Text Placeholder 33">
            <a:extLst>
              <a:ext uri="{FF2B5EF4-FFF2-40B4-BE49-F238E27FC236}">
                <a16:creationId xmlns:a16="http://schemas.microsoft.com/office/drawing/2014/main" id="{04B9E2BD-48C1-1B80-D645-E2A26979A873}"/>
              </a:ext>
            </a:extLst>
          </p:cNvPr>
          <p:cNvSpPr>
            <a:spLocks noGrp="1"/>
          </p:cNvSpPr>
          <p:nvPr>
            <p:ph type="body" sz="quarter" idx="91" hasCustomPrompt="1"/>
          </p:nvPr>
        </p:nvSpPr>
        <p:spPr>
          <a:xfrm>
            <a:off x="4491621" y="4049767"/>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1" name="Text Placeholder 33">
            <a:extLst>
              <a:ext uri="{FF2B5EF4-FFF2-40B4-BE49-F238E27FC236}">
                <a16:creationId xmlns:a16="http://schemas.microsoft.com/office/drawing/2014/main" id="{E2D6D3B6-0B1E-445C-32FD-4A313C76D7DB}"/>
              </a:ext>
            </a:extLst>
          </p:cNvPr>
          <p:cNvSpPr>
            <a:spLocks noGrp="1"/>
          </p:cNvSpPr>
          <p:nvPr>
            <p:ph type="body" sz="quarter" idx="92" hasCustomPrompt="1"/>
          </p:nvPr>
        </p:nvSpPr>
        <p:spPr>
          <a:xfrm>
            <a:off x="4491621" y="4903741"/>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2" name="Text Placeholder 33">
            <a:extLst>
              <a:ext uri="{FF2B5EF4-FFF2-40B4-BE49-F238E27FC236}">
                <a16:creationId xmlns:a16="http://schemas.microsoft.com/office/drawing/2014/main" id="{86D5C9F8-53A9-9812-A9C2-DEAAD0717E4A}"/>
              </a:ext>
            </a:extLst>
          </p:cNvPr>
          <p:cNvSpPr>
            <a:spLocks noGrp="1"/>
          </p:cNvSpPr>
          <p:nvPr>
            <p:ph type="body" sz="quarter" idx="93" hasCustomPrompt="1"/>
          </p:nvPr>
        </p:nvSpPr>
        <p:spPr>
          <a:xfrm>
            <a:off x="4491621" y="5760278"/>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3" name="Text Placeholder 33">
            <a:extLst>
              <a:ext uri="{FF2B5EF4-FFF2-40B4-BE49-F238E27FC236}">
                <a16:creationId xmlns:a16="http://schemas.microsoft.com/office/drawing/2014/main" id="{AAD55876-C13E-12D7-7576-86D5ADC788E6}"/>
              </a:ext>
            </a:extLst>
          </p:cNvPr>
          <p:cNvSpPr>
            <a:spLocks noGrp="1"/>
          </p:cNvSpPr>
          <p:nvPr>
            <p:ph type="body" sz="quarter" idx="94" hasCustomPrompt="1"/>
          </p:nvPr>
        </p:nvSpPr>
        <p:spPr>
          <a:xfrm>
            <a:off x="6314726" y="4049767"/>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4" name="Text Placeholder 33">
            <a:extLst>
              <a:ext uri="{FF2B5EF4-FFF2-40B4-BE49-F238E27FC236}">
                <a16:creationId xmlns:a16="http://schemas.microsoft.com/office/drawing/2014/main" id="{C0FDB2C3-8368-FCA2-280F-E02E3C0D52BE}"/>
              </a:ext>
            </a:extLst>
          </p:cNvPr>
          <p:cNvSpPr>
            <a:spLocks noGrp="1"/>
          </p:cNvSpPr>
          <p:nvPr>
            <p:ph type="body" sz="quarter" idx="95" hasCustomPrompt="1"/>
          </p:nvPr>
        </p:nvSpPr>
        <p:spPr>
          <a:xfrm>
            <a:off x="6314726" y="4903741"/>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5" name="Text Placeholder 33">
            <a:extLst>
              <a:ext uri="{FF2B5EF4-FFF2-40B4-BE49-F238E27FC236}">
                <a16:creationId xmlns:a16="http://schemas.microsoft.com/office/drawing/2014/main" id="{816524D1-3D1C-007F-37D1-8501FB436E6C}"/>
              </a:ext>
            </a:extLst>
          </p:cNvPr>
          <p:cNvSpPr>
            <a:spLocks noGrp="1"/>
          </p:cNvSpPr>
          <p:nvPr>
            <p:ph type="body" sz="quarter" idx="96" hasCustomPrompt="1"/>
          </p:nvPr>
        </p:nvSpPr>
        <p:spPr>
          <a:xfrm>
            <a:off x="6314726" y="5760278"/>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6" name="Text Placeholder 33">
            <a:extLst>
              <a:ext uri="{FF2B5EF4-FFF2-40B4-BE49-F238E27FC236}">
                <a16:creationId xmlns:a16="http://schemas.microsoft.com/office/drawing/2014/main" id="{4B54F301-FF2E-6BBD-5D13-C96A45366751}"/>
              </a:ext>
            </a:extLst>
          </p:cNvPr>
          <p:cNvSpPr>
            <a:spLocks noGrp="1"/>
          </p:cNvSpPr>
          <p:nvPr>
            <p:ph type="body" sz="quarter" idx="97" hasCustomPrompt="1"/>
          </p:nvPr>
        </p:nvSpPr>
        <p:spPr>
          <a:xfrm>
            <a:off x="8137830" y="4049767"/>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7" name="Text Placeholder 33">
            <a:extLst>
              <a:ext uri="{FF2B5EF4-FFF2-40B4-BE49-F238E27FC236}">
                <a16:creationId xmlns:a16="http://schemas.microsoft.com/office/drawing/2014/main" id="{EDE7EAD0-7517-CA00-5A13-E98DDBD15916}"/>
              </a:ext>
            </a:extLst>
          </p:cNvPr>
          <p:cNvSpPr>
            <a:spLocks noGrp="1"/>
          </p:cNvSpPr>
          <p:nvPr>
            <p:ph type="body" sz="quarter" idx="98" hasCustomPrompt="1"/>
          </p:nvPr>
        </p:nvSpPr>
        <p:spPr>
          <a:xfrm>
            <a:off x="8137830" y="4903741"/>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8" name="Text Placeholder 33">
            <a:extLst>
              <a:ext uri="{FF2B5EF4-FFF2-40B4-BE49-F238E27FC236}">
                <a16:creationId xmlns:a16="http://schemas.microsoft.com/office/drawing/2014/main" id="{280308FF-462C-4D56-13A4-857DCEE939C1}"/>
              </a:ext>
            </a:extLst>
          </p:cNvPr>
          <p:cNvSpPr>
            <a:spLocks noGrp="1"/>
          </p:cNvSpPr>
          <p:nvPr>
            <p:ph type="body" sz="quarter" idx="99" hasCustomPrompt="1"/>
          </p:nvPr>
        </p:nvSpPr>
        <p:spPr>
          <a:xfrm>
            <a:off x="8137830" y="5760278"/>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59" name="Text Placeholder 33">
            <a:extLst>
              <a:ext uri="{FF2B5EF4-FFF2-40B4-BE49-F238E27FC236}">
                <a16:creationId xmlns:a16="http://schemas.microsoft.com/office/drawing/2014/main" id="{02F62C37-8FDE-B271-5991-27E00CB621AB}"/>
              </a:ext>
            </a:extLst>
          </p:cNvPr>
          <p:cNvSpPr>
            <a:spLocks noGrp="1"/>
          </p:cNvSpPr>
          <p:nvPr>
            <p:ph type="body" sz="quarter" idx="100" hasCustomPrompt="1"/>
          </p:nvPr>
        </p:nvSpPr>
        <p:spPr>
          <a:xfrm>
            <a:off x="9960936" y="4049767"/>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60" name="Text Placeholder 33">
            <a:extLst>
              <a:ext uri="{FF2B5EF4-FFF2-40B4-BE49-F238E27FC236}">
                <a16:creationId xmlns:a16="http://schemas.microsoft.com/office/drawing/2014/main" id="{7198E41C-36F1-F206-C3E5-758227B6155D}"/>
              </a:ext>
            </a:extLst>
          </p:cNvPr>
          <p:cNvSpPr>
            <a:spLocks noGrp="1"/>
          </p:cNvSpPr>
          <p:nvPr>
            <p:ph type="body" sz="quarter" idx="101" hasCustomPrompt="1"/>
          </p:nvPr>
        </p:nvSpPr>
        <p:spPr>
          <a:xfrm>
            <a:off x="9960936" y="4903741"/>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61" name="Text Placeholder 33">
            <a:extLst>
              <a:ext uri="{FF2B5EF4-FFF2-40B4-BE49-F238E27FC236}">
                <a16:creationId xmlns:a16="http://schemas.microsoft.com/office/drawing/2014/main" id="{4B88004F-53AA-8268-E842-6D66112324A4}"/>
              </a:ext>
            </a:extLst>
          </p:cNvPr>
          <p:cNvSpPr>
            <a:spLocks noGrp="1"/>
          </p:cNvSpPr>
          <p:nvPr>
            <p:ph type="body" sz="quarter" idx="102" hasCustomPrompt="1"/>
          </p:nvPr>
        </p:nvSpPr>
        <p:spPr>
          <a:xfrm>
            <a:off x="9960936" y="5760278"/>
            <a:ext cx="1387630" cy="303158"/>
          </a:xfrm>
          <a:solidFill>
            <a:schemeClr val="bg1"/>
          </a:solidFill>
        </p:spPr>
        <p:txBody>
          <a:bodyPr/>
          <a:lstStyle>
            <a:lvl1pPr algn="ctr">
              <a:lnSpc>
                <a:spcPct val="90000"/>
              </a:lnSpc>
              <a:spcBef>
                <a:spcPts val="0"/>
              </a:spcBef>
              <a:defRPr lang="en-US" sz="1000" b="1"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err="1"/>
              <a:t>Firstname</a:t>
            </a:r>
            <a:r>
              <a:rPr lang="en-US"/>
              <a:t> </a:t>
            </a:r>
            <a:r>
              <a:rPr lang="en-US" err="1"/>
              <a:t>Lastname</a:t>
            </a:r>
            <a:endParaRPr lang="en-US"/>
          </a:p>
          <a:p>
            <a:pPr marL="0" lvl="1" indent="0" algn="ctr" defTabSz="914400" rtl="0" eaLnBrk="1" latinLnBrk="0" hangingPunct="1">
              <a:lnSpc>
                <a:spcPct val="100000"/>
              </a:lnSpc>
              <a:spcBef>
                <a:spcPts val="0"/>
              </a:spcBef>
              <a:buFont typeface="Arial" panose="020B0604020202020204" pitchFamily="34" charset="0"/>
              <a:buNone/>
              <a:tabLst/>
            </a:pPr>
            <a:r>
              <a:rPr lang="en-US"/>
              <a:t>Job title goes here</a:t>
            </a:r>
          </a:p>
          <a:p>
            <a:pPr lvl="2"/>
            <a:endParaRPr lang="en-US"/>
          </a:p>
        </p:txBody>
      </p:sp>
      <p:sp>
        <p:nvSpPr>
          <p:cNvPr id="62" name="Picture Placeholder 9">
            <a:extLst>
              <a:ext uri="{FF2B5EF4-FFF2-40B4-BE49-F238E27FC236}">
                <a16:creationId xmlns:a16="http://schemas.microsoft.com/office/drawing/2014/main" id="{0078BEB6-D33F-1ED6-19B0-604929194897}"/>
              </a:ext>
            </a:extLst>
          </p:cNvPr>
          <p:cNvSpPr>
            <a:spLocks noGrp="1"/>
          </p:cNvSpPr>
          <p:nvPr>
            <p:ph type="pic" sz="quarter" idx="50" hasCustomPrompt="1"/>
          </p:nvPr>
        </p:nvSpPr>
        <p:spPr>
          <a:xfrm>
            <a:off x="5658445" y="734518"/>
            <a:ext cx="885719" cy="890502"/>
          </a:xfrm>
          <a:prstGeom prst="roundRect">
            <a:avLst>
              <a:gd name="adj" fmla="val 4631"/>
            </a:avLst>
          </a:prstGeom>
          <a:solidFill>
            <a:schemeClr val="bg1">
              <a:lumMod val="95000"/>
            </a:schemeClr>
          </a:solidFill>
          <a:ln w="12700">
            <a:noFill/>
          </a:ln>
        </p:spPr>
        <p:txBody>
          <a:bodyPr vert="horz" lIns="0" tIns="0" rIns="0" bIns="548640" rtlCol="0" anchor="ctr" anchorCtr="1">
            <a:noAutofit/>
          </a:bodyPr>
          <a:lstStyle>
            <a:lvl1pPr>
              <a:defRPr lang="en-US" sz="800" b="0" i="0" dirty="0">
                <a:latin typeface="Zebra Sans" pitchFamily="2" charset="77"/>
              </a:defRPr>
            </a:lvl1pPr>
          </a:lstStyle>
          <a:p>
            <a:pPr lvl="0" algn="ctr"/>
            <a:r>
              <a:rPr lang="en-US"/>
              <a:t>Insert headshot</a:t>
            </a:r>
          </a:p>
        </p:txBody>
      </p:sp>
      <p:sp>
        <p:nvSpPr>
          <p:cNvPr id="64" name="Text Placeholder 33">
            <a:extLst>
              <a:ext uri="{FF2B5EF4-FFF2-40B4-BE49-F238E27FC236}">
                <a16:creationId xmlns:a16="http://schemas.microsoft.com/office/drawing/2014/main" id="{A678C860-C26B-C698-71DC-9EAD4F3ED1C0}"/>
              </a:ext>
            </a:extLst>
          </p:cNvPr>
          <p:cNvSpPr>
            <a:spLocks noGrp="1"/>
          </p:cNvSpPr>
          <p:nvPr>
            <p:ph type="body" sz="quarter" idx="103" hasCustomPrompt="1"/>
          </p:nvPr>
        </p:nvSpPr>
        <p:spPr>
          <a:xfrm>
            <a:off x="4749933" y="1730983"/>
            <a:ext cx="2689875" cy="371758"/>
          </a:xfrm>
          <a:prstGeom prst="roundRect">
            <a:avLst>
              <a:gd name="adj" fmla="val 6605"/>
            </a:avLst>
          </a:prstGeom>
          <a:solidFill>
            <a:schemeClr val="bg1"/>
          </a:solidFill>
          <a:ln w="12700">
            <a:noFill/>
          </a:ln>
        </p:spPr>
        <p:txBody>
          <a:bodyPr anchor="ctr" anchorCtr="0"/>
          <a:lstStyle>
            <a:lvl1pPr algn="ctr">
              <a:lnSpc>
                <a:spcPct val="90000"/>
              </a:lnSpc>
              <a:spcBef>
                <a:spcPts val="0"/>
              </a:spcBef>
              <a:defRPr sz="1400" b="1"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10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err="1"/>
              <a:t>Firstname</a:t>
            </a:r>
            <a:r>
              <a:rPr lang="en-US"/>
              <a:t> </a:t>
            </a:r>
            <a:r>
              <a:rPr lang="en-US" err="1"/>
              <a:t>Lastname</a:t>
            </a:r>
            <a:endParaRPr lang="en-US"/>
          </a:p>
          <a:p>
            <a:pPr lvl="1"/>
            <a:r>
              <a:rPr lang="en-US"/>
              <a:t>Job title goes here</a:t>
            </a:r>
          </a:p>
        </p:txBody>
      </p:sp>
      <p:cxnSp>
        <p:nvCxnSpPr>
          <p:cNvPr id="9" name="Straight Connector 8">
            <a:extLst>
              <a:ext uri="{FF2B5EF4-FFF2-40B4-BE49-F238E27FC236}">
                <a16:creationId xmlns:a16="http://schemas.microsoft.com/office/drawing/2014/main" id="{F632F8AC-FA5D-DE70-41C8-6CDB164D0CD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Title 66">
            <a:extLst>
              <a:ext uri="{FF2B5EF4-FFF2-40B4-BE49-F238E27FC236}">
                <a16:creationId xmlns:a16="http://schemas.microsoft.com/office/drawing/2014/main" id="{01C8AA92-1690-63D8-BD71-3B7E265892C3}"/>
              </a:ext>
            </a:extLst>
          </p:cNvPr>
          <p:cNvSpPr>
            <a:spLocks noGrp="1"/>
          </p:cNvSpPr>
          <p:nvPr>
            <p:ph type="title" hasCustomPrompt="1"/>
          </p:nvPr>
        </p:nvSpPr>
        <p:spPr>
          <a:xfrm>
            <a:off x="457200" y="556011"/>
            <a:ext cx="4710306" cy="369947"/>
          </a:xfrm>
        </p:spPr>
        <p:txBody>
          <a:bodyPr/>
          <a:lstStyle/>
          <a:p>
            <a:r>
              <a:rPr lang="en-US"/>
              <a:t>Org chart 3</a:t>
            </a:r>
          </a:p>
        </p:txBody>
      </p:sp>
      <p:pic>
        <p:nvPicPr>
          <p:cNvPr id="68" name="Graphic 67">
            <a:extLst>
              <a:ext uri="{FF2B5EF4-FFF2-40B4-BE49-F238E27FC236}">
                <a16:creationId xmlns:a16="http://schemas.microsoft.com/office/drawing/2014/main" id="{D48E87DA-13C5-73DA-B922-5C738B85D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8" name="Picture Placeholder 9">
            <a:extLst>
              <a:ext uri="{FF2B5EF4-FFF2-40B4-BE49-F238E27FC236}">
                <a16:creationId xmlns:a16="http://schemas.microsoft.com/office/drawing/2014/main" id="{FF91A921-D66F-70F2-CBE9-BBFC0169F4F1}"/>
              </a:ext>
            </a:extLst>
          </p:cNvPr>
          <p:cNvSpPr>
            <a:spLocks noGrp="1"/>
          </p:cNvSpPr>
          <p:nvPr>
            <p:ph type="pic" sz="quarter" idx="61" hasCustomPrompt="1"/>
          </p:nvPr>
        </p:nvSpPr>
        <p:spPr>
          <a:xfrm>
            <a:off x="1302988"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19" name="Picture Placeholder 9">
            <a:extLst>
              <a:ext uri="{FF2B5EF4-FFF2-40B4-BE49-F238E27FC236}">
                <a16:creationId xmlns:a16="http://schemas.microsoft.com/office/drawing/2014/main" id="{9F739708-071D-30B0-4BB1-21DF8BCB1898}"/>
              </a:ext>
            </a:extLst>
          </p:cNvPr>
          <p:cNvSpPr>
            <a:spLocks noGrp="1"/>
          </p:cNvSpPr>
          <p:nvPr>
            <p:ph type="pic" sz="quarter" idx="62" hasCustomPrompt="1"/>
          </p:nvPr>
        </p:nvSpPr>
        <p:spPr>
          <a:xfrm>
            <a:off x="3122534"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0" name="Picture Placeholder 9">
            <a:extLst>
              <a:ext uri="{FF2B5EF4-FFF2-40B4-BE49-F238E27FC236}">
                <a16:creationId xmlns:a16="http://schemas.microsoft.com/office/drawing/2014/main" id="{9A5B743F-B1AF-821A-15FC-7E37579C295C}"/>
              </a:ext>
            </a:extLst>
          </p:cNvPr>
          <p:cNvSpPr>
            <a:spLocks noGrp="1"/>
          </p:cNvSpPr>
          <p:nvPr>
            <p:ph type="pic" sz="quarter" idx="63" hasCustomPrompt="1"/>
          </p:nvPr>
        </p:nvSpPr>
        <p:spPr>
          <a:xfrm>
            <a:off x="4945638"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1" name="Picture Placeholder 9">
            <a:extLst>
              <a:ext uri="{FF2B5EF4-FFF2-40B4-BE49-F238E27FC236}">
                <a16:creationId xmlns:a16="http://schemas.microsoft.com/office/drawing/2014/main" id="{24E0B50C-5143-A7EB-9DAF-62360E2045B8}"/>
              </a:ext>
            </a:extLst>
          </p:cNvPr>
          <p:cNvSpPr>
            <a:spLocks noGrp="1"/>
          </p:cNvSpPr>
          <p:nvPr>
            <p:ph type="pic" sz="quarter" idx="64" hasCustomPrompt="1"/>
          </p:nvPr>
        </p:nvSpPr>
        <p:spPr>
          <a:xfrm>
            <a:off x="6768743"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2" name="Picture Placeholder 9">
            <a:extLst>
              <a:ext uri="{FF2B5EF4-FFF2-40B4-BE49-F238E27FC236}">
                <a16:creationId xmlns:a16="http://schemas.microsoft.com/office/drawing/2014/main" id="{353F1228-BB7B-1CBC-B6EA-02B5E57B22B4}"/>
              </a:ext>
            </a:extLst>
          </p:cNvPr>
          <p:cNvSpPr>
            <a:spLocks noGrp="1"/>
          </p:cNvSpPr>
          <p:nvPr>
            <p:ph type="pic" sz="quarter" idx="65" hasCustomPrompt="1"/>
          </p:nvPr>
        </p:nvSpPr>
        <p:spPr>
          <a:xfrm>
            <a:off x="8591847"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3" name="Picture Placeholder 9">
            <a:extLst>
              <a:ext uri="{FF2B5EF4-FFF2-40B4-BE49-F238E27FC236}">
                <a16:creationId xmlns:a16="http://schemas.microsoft.com/office/drawing/2014/main" id="{B425D799-8CF6-E464-0E78-369CD059C50D}"/>
              </a:ext>
            </a:extLst>
          </p:cNvPr>
          <p:cNvSpPr>
            <a:spLocks noGrp="1"/>
          </p:cNvSpPr>
          <p:nvPr>
            <p:ph type="pic" sz="quarter" idx="66" hasCustomPrompt="1"/>
          </p:nvPr>
        </p:nvSpPr>
        <p:spPr>
          <a:xfrm>
            <a:off x="10414953"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4" name="Picture Placeholder 9">
            <a:extLst>
              <a:ext uri="{FF2B5EF4-FFF2-40B4-BE49-F238E27FC236}">
                <a16:creationId xmlns:a16="http://schemas.microsoft.com/office/drawing/2014/main" id="{65769231-4F68-19F3-06B7-2031DC0FA863}"/>
              </a:ext>
            </a:extLst>
          </p:cNvPr>
          <p:cNvSpPr>
            <a:spLocks noGrp="1"/>
          </p:cNvSpPr>
          <p:nvPr>
            <p:ph type="pic" sz="quarter" idx="67" hasCustomPrompt="1"/>
          </p:nvPr>
        </p:nvSpPr>
        <p:spPr>
          <a:xfrm>
            <a:off x="1302988"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5" name="Picture Placeholder 9">
            <a:extLst>
              <a:ext uri="{FF2B5EF4-FFF2-40B4-BE49-F238E27FC236}">
                <a16:creationId xmlns:a16="http://schemas.microsoft.com/office/drawing/2014/main" id="{BB0FFB9F-D2DA-6216-6D1F-58347C58EDFB}"/>
              </a:ext>
            </a:extLst>
          </p:cNvPr>
          <p:cNvSpPr>
            <a:spLocks noGrp="1"/>
          </p:cNvSpPr>
          <p:nvPr>
            <p:ph type="pic" sz="quarter" idx="68" hasCustomPrompt="1"/>
          </p:nvPr>
        </p:nvSpPr>
        <p:spPr>
          <a:xfrm>
            <a:off x="3122534"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6" name="Picture Placeholder 9">
            <a:extLst>
              <a:ext uri="{FF2B5EF4-FFF2-40B4-BE49-F238E27FC236}">
                <a16:creationId xmlns:a16="http://schemas.microsoft.com/office/drawing/2014/main" id="{6C761E74-46EA-8BEB-3C91-E6F76A1E303B}"/>
              </a:ext>
            </a:extLst>
          </p:cNvPr>
          <p:cNvSpPr>
            <a:spLocks noGrp="1"/>
          </p:cNvSpPr>
          <p:nvPr>
            <p:ph type="pic" sz="quarter" idx="69" hasCustomPrompt="1"/>
          </p:nvPr>
        </p:nvSpPr>
        <p:spPr>
          <a:xfrm>
            <a:off x="4945638"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7" name="Picture Placeholder 9">
            <a:extLst>
              <a:ext uri="{FF2B5EF4-FFF2-40B4-BE49-F238E27FC236}">
                <a16:creationId xmlns:a16="http://schemas.microsoft.com/office/drawing/2014/main" id="{CDBBA23F-2897-D54F-E56F-E7DFCBD8C7AA}"/>
              </a:ext>
            </a:extLst>
          </p:cNvPr>
          <p:cNvSpPr>
            <a:spLocks noGrp="1"/>
          </p:cNvSpPr>
          <p:nvPr>
            <p:ph type="pic" sz="quarter" idx="70" hasCustomPrompt="1"/>
          </p:nvPr>
        </p:nvSpPr>
        <p:spPr>
          <a:xfrm>
            <a:off x="6768743"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8" name="Picture Placeholder 9">
            <a:extLst>
              <a:ext uri="{FF2B5EF4-FFF2-40B4-BE49-F238E27FC236}">
                <a16:creationId xmlns:a16="http://schemas.microsoft.com/office/drawing/2014/main" id="{CABE8AF0-418D-1BC7-3B05-4BD6FADE0B8C}"/>
              </a:ext>
            </a:extLst>
          </p:cNvPr>
          <p:cNvSpPr>
            <a:spLocks noGrp="1"/>
          </p:cNvSpPr>
          <p:nvPr>
            <p:ph type="pic" sz="quarter" idx="71" hasCustomPrompt="1"/>
          </p:nvPr>
        </p:nvSpPr>
        <p:spPr>
          <a:xfrm>
            <a:off x="8591847"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29" name="Picture Placeholder 9">
            <a:extLst>
              <a:ext uri="{FF2B5EF4-FFF2-40B4-BE49-F238E27FC236}">
                <a16:creationId xmlns:a16="http://schemas.microsoft.com/office/drawing/2014/main" id="{FCC649B1-F458-A323-8732-E4715616EA51}"/>
              </a:ext>
            </a:extLst>
          </p:cNvPr>
          <p:cNvSpPr>
            <a:spLocks noGrp="1"/>
          </p:cNvSpPr>
          <p:nvPr>
            <p:ph type="pic" sz="quarter" idx="72" hasCustomPrompt="1"/>
          </p:nvPr>
        </p:nvSpPr>
        <p:spPr>
          <a:xfrm>
            <a:off x="10414953"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30" name="Picture Placeholder 9">
            <a:extLst>
              <a:ext uri="{FF2B5EF4-FFF2-40B4-BE49-F238E27FC236}">
                <a16:creationId xmlns:a16="http://schemas.microsoft.com/office/drawing/2014/main" id="{43D5B0AD-23AD-D5D6-39AB-A33CECC44C6F}"/>
              </a:ext>
            </a:extLst>
          </p:cNvPr>
          <p:cNvSpPr>
            <a:spLocks noGrp="1"/>
          </p:cNvSpPr>
          <p:nvPr>
            <p:ph type="pic" sz="quarter" idx="73" hasCustomPrompt="1"/>
          </p:nvPr>
        </p:nvSpPr>
        <p:spPr>
          <a:xfrm>
            <a:off x="1302988"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31" name="Picture Placeholder 9">
            <a:extLst>
              <a:ext uri="{FF2B5EF4-FFF2-40B4-BE49-F238E27FC236}">
                <a16:creationId xmlns:a16="http://schemas.microsoft.com/office/drawing/2014/main" id="{16D3565D-FABD-575B-764E-26EDB7CB2427}"/>
              </a:ext>
            </a:extLst>
          </p:cNvPr>
          <p:cNvSpPr>
            <a:spLocks noGrp="1"/>
          </p:cNvSpPr>
          <p:nvPr>
            <p:ph type="pic" sz="quarter" idx="74" hasCustomPrompt="1"/>
          </p:nvPr>
        </p:nvSpPr>
        <p:spPr>
          <a:xfrm>
            <a:off x="3122534"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32" name="Picture Placeholder 9">
            <a:extLst>
              <a:ext uri="{FF2B5EF4-FFF2-40B4-BE49-F238E27FC236}">
                <a16:creationId xmlns:a16="http://schemas.microsoft.com/office/drawing/2014/main" id="{6557345C-820B-679D-32EA-E85C4E3E4022}"/>
              </a:ext>
            </a:extLst>
          </p:cNvPr>
          <p:cNvSpPr>
            <a:spLocks noGrp="1"/>
          </p:cNvSpPr>
          <p:nvPr>
            <p:ph type="pic" sz="quarter" idx="75" hasCustomPrompt="1"/>
          </p:nvPr>
        </p:nvSpPr>
        <p:spPr>
          <a:xfrm>
            <a:off x="4945638"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33" name="Picture Placeholder 9">
            <a:extLst>
              <a:ext uri="{FF2B5EF4-FFF2-40B4-BE49-F238E27FC236}">
                <a16:creationId xmlns:a16="http://schemas.microsoft.com/office/drawing/2014/main" id="{437FC43B-28B7-3507-6D41-67D493C66EC2}"/>
              </a:ext>
            </a:extLst>
          </p:cNvPr>
          <p:cNvSpPr>
            <a:spLocks noGrp="1"/>
          </p:cNvSpPr>
          <p:nvPr>
            <p:ph type="pic" sz="quarter" idx="76" hasCustomPrompt="1"/>
          </p:nvPr>
        </p:nvSpPr>
        <p:spPr>
          <a:xfrm>
            <a:off x="6768743"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34" name="Picture Placeholder 9">
            <a:extLst>
              <a:ext uri="{FF2B5EF4-FFF2-40B4-BE49-F238E27FC236}">
                <a16:creationId xmlns:a16="http://schemas.microsoft.com/office/drawing/2014/main" id="{5BDE9C88-1D62-475E-59FA-AE77C790048B}"/>
              </a:ext>
            </a:extLst>
          </p:cNvPr>
          <p:cNvSpPr>
            <a:spLocks noGrp="1"/>
          </p:cNvSpPr>
          <p:nvPr>
            <p:ph type="pic" sz="quarter" idx="77" hasCustomPrompt="1"/>
          </p:nvPr>
        </p:nvSpPr>
        <p:spPr>
          <a:xfrm>
            <a:off x="8591847"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
        <p:nvSpPr>
          <p:cNvPr id="35" name="Picture Placeholder 9">
            <a:extLst>
              <a:ext uri="{FF2B5EF4-FFF2-40B4-BE49-F238E27FC236}">
                <a16:creationId xmlns:a16="http://schemas.microsoft.com/office/drawing/2014/main" id="{DF1C6CB8-6697-F3F2-81F5-225BDDB20C88}"/>
              </a:ext>
            </a:extLst>
          </p:cNvPr>
          <p:cNvSpPr>
            <a:spLocks noGrp="1"/>
          </p:cNvSpPr>
          <p:nvPr>
            <p:ph type="pic" sz="quarter" idx="78" hasCustomPrompt="1"/>
          </p:nvPr>
        </p:nvSpPr>
        <p:spPr>
          <a:xfrm>
            <a:off x="10414953"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a:t>headshot</a:t>
            </a:r>
          </a:p>
        </p:txBody>
      </p:sp>
    </p:spTree>
    <p:extLst>
      <p:ext uri="{BB962C8B-B14F-4D97-AF65-F5344CB8AC3E}">
        <p14:creationId xmlns:p14="http://schemas.microsoft.com/office/powerpoint/2010/main" val="44383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9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2"/>
            <a:ext cx="11228832" cy="430887"/>
          </a:xfrm>
        </p:spPr>
        <p:txBody>
          <a:bodyPr/>
          <a:lstStyle>
            <a:lvl1pPr>
              <a:defRPr/>
            </a:lvl1pPr>
          </a:lstStyle>
          <a:p>
            <a:r>
              <a:rPr lang="en-US" dirty="0"/>
              <a:t>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8">
                <a:solidFill>
                  <a:schemeClr val="bg2"/>
                </a:solidFill>
              </a:defRPr>
            </a:lvl1pPr>
          </a:lstStyle>
          <a:p>
            <a:pPr lvl="0"/>
            <a:r>
              <a:rPr lang="en-US" dirty="0"/>
              <a:t>Subhead</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20" y="2109026"/>
            <a:ext cx="1763290"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vl2pPr>
          </a:lstStyle>
          <a:p>
            <a:pPr lvl="0"/>
            <a:r>
              <a:rPr lang="en-US" dirty="0"/>
              <a:t>Subhead</a:t>
            </a:r>
          </a:p>
          <a:p>
            <a:pPr lvl="1"/>
            <a:r>
              <a:rPr lang="en-US" dirty="0"/>
              <a:t>Text level</a:t>
            </a:r>
          </a:p>
        </p:txBody>
      </p:sp>
      <p:sp>
        <p:nvSpPr>
          <p:cNvPr id="18" name="Text Placeholder 4">
            <a:extLst>
              <a:ext uri="{FF2B5EF4-FFF2-40B4-BE49-F238E27FC236}">
                <a16:creationId xmlns:a16="http://schemas.microsoft.com/office/drawing/2014/main" id="{6C41CF8B-D082-E448-8494-1A819DA08BC1}"/>
              </a:ext>
            </a:extLst>
          </p:cNvPr>
          <p:cNvSpPr>
            <a:spLocks noGrp="1"/>
          </p:cNvSpPr>
          <p:nvPr>
            <p:ph type="body" sz="quarter" idx="12" hasCustomPrompt="1"/>
          </p:nvPr>
        </p:nvSpPr>
        <p:spPr>
          <a:xfrm>
            <a:off x="2843318" y="2109026"/>
            <a:ext cx="1763290"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vl2pPr>
          </a:lstStyle>
          <a:p>
            <a:pPr lvl="0"/>
            <a:r>
              <a:rPr lang="en-US" dirty="0"/>
              <a:t>Subhead</a:t>
            </a:r>
          </a:p>
          <a:p>
            <a:pPr lvl="1"/>
            <a:r>
              <a:rPr lang="en-US" dirty="0"/>
              <a:t>Text level</a:t>
            </a:r>
          </a:p>
        </p:txBody>
      </p:sp>
      <p:sp>
        <p:nvSpPr>
          <p:cNvPr id="19" name="Text Placeholder 4">
            <a:extLst>
              <a:ext uri="{FF2B5EF4-FFF2-40B4-BE49-F238E27FC236}">
                <a16:creationId xmlns:a16="http://schemas.microsoft.com/office/drawing/2014/main" id="{36ADC1FC-8100-4C4C-A2E3-3C979271F133}"/>
              </a:ext>
            </a:extLst>
          </p:cNvPr>
          <p:cNvSpPr>
            <a:spLocks noGrp="1"/>
          </p:cNvSpPr>
          <p:nvPr>
            <p:ph type="body" sz="quarter" idx="13" hasCustomPrompt="1"/>
          </p:nvPr>
        </p:nvSpPr>
        <p:spPr>
          <a:xfrm>
            <a:off x="5229317" y="2109026"/>
            <a:ext cx="1763290" cy="487313"/>
          </a:xfrm>
          <a:solidFill>
            <a:schemeClr val="bg1"/>
          </a:solidFill>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vl2pPr>
          </a:lstStyle>
          <a:p>
            <a:pPr lvl="0"/>
            <a:r>
              <a:rPr lang="en-US" dirty="0"/>
              <a:t>Subhead</a:t>
            </a:r>
          </a:p>
          <a:p>
            <a:pPr lvl="1"/>
            <a:r>
              <a:rPr lang="en-US" dirty="0"/>
              <a:t>Text level</a:t>
            </a:r>
          </a:p>
        </p:txBody>
      </p:sp>
      <p:sp>
        <p:nvSpPr>
          <p:cNvPr id="20" name="Text Placeholder 4">
            <a:extLst>
              <a:ext uri="{FF2B5EF4-FFF2-40B4-BE49-F238E27FC236}">
                <a16:creationId xmlns:a16="http://schemas.microsoft.com/office/drawing/2014/main" id="{F2AD9FD1-C8A7-F541-9934-4D6E38E0CFAA}"/>
              </a:ext>
            </a:extLst>
          </p:cNvPr>
          <p:cNvSpPr>
            <a:spLocks noGrp="1"/>
          </p:cNvSpPr>
          <p:nvPr>
            <p:ph type="body" sz="quarter" idx="14" hasCustomPrompt="1"/>
          </p:nvPr>
        </p:nvSpPr>
        <p:spPr>
          <a:xfrm>
            <a:off x="7585394" y="2109026"/>
            <a:ext cx="1763290"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vl2pPr>
          </a:lstStyle>
          <a:p>
            <a:pPr lvl="0"/>
            <a:r>
              <a:rPr lang="en-US" dirty="0"/>
              <a:t>Subhead</a:t>
            </a:r>
          </a:p>
          <a:p>
            <a:pPr lvl="1"/>
            <a:r>
              <a:rPr lang="en-US" dirty="0"/>
              <a:t>Text level</a:t>
            </a:r>
          </a:p>
        </p:txBody>
      </p:sp>
      <p:sp>
        <p:nvSpPr>
          <p:cNvPr id="21" name="Text Placeholder 4">
            <a:extLst>
              <a:ext uri="{FF2B5EF4-FFF2-40B4-BE49-F238E27FC236}">
                <a16:creationId xmlns:a16="http://schemas.microsoft.com/office/drawing/2014/main" id="{2D3461FA-FC27-DB42-A7C2-1CF2C75F6B52}"/>
              </a:ext>
            </a:extLst>
          </p:cNvPr>
          <p:cNvSpPr>
            <a:spLocks noGrp="1"/>
          </p:cNvSpPr>
          <p:nvPr>
            <p:ph type="body" sz="quarter" idx="15" hasCustomPrompt="1"/>
          </p:nvPr>
        </p:nvSpPr>
        <p:spPr>
          <a:xfrm>
            <a:off x="9971392" y="2109026"/>
            <a:ext cx="1763290" cy="487313"/>
          </a:xfrm>
        </p:spPr>
        <p:txBody>
          <a:bodyPr/>
          <a:lstStyle>
            <a:lvl1pPr marL="14284" indent="-14284">
              <a:spcBef>
                <a:spcPts val="800"/>
              </a:spcBef>
              <a:spcAft>
                <a:spcPts val="200"/>
              </a:spcAft>
              <a:buNone/>
              <a:tabLst/>
              <a:defRPr sz="1600" b="1"/>
            </a:lvl1pPr>
            <a:lvl2pPr marL="14284" indent="0">
              <a:spcBef>
                <a:spcPts val="0"/>
              </a:spcBef>
              <a:spcAft>
                <a:spcPts val="1200"/>
              </a:spcAft>
              <a:buNone/>
              <a:tabLst/>
              <a:defRPr sz="1400"/>
            </a:lvl2pPr>
          </a:lstStyle>
          <a:p>
            <a:pPr lvl="0"/>
            <a:r>
              <a:rPr lang="en-US" dirty="0"/>
              <a:t>Subhead</a:t>
            </a:r>
          </a:p>
          <a:p>
            <a:pPr lvl="1"/>
            <a:r>
              <a:rPr lang="en-US" dirty="0"/>
              <a:t>Text level</a:t>
            </a:r>
          </a:p>
        </p:txBody>
      </p:sp>
      <p:sp>
        <p:nvSpPr>
          <p:cNvPr id="12" name="Date Placeholder 3">
            <a:extLst>
              <a:ext uri="{FF2B5EF4-FFF2-40B4-BE49-F238E27FC236}">
                <a16:creationId xmlns:a16="http://schemas.microsoft.com/office/drawing/2014/main" id="{42206BB8-2B2B-2B9C-21D2-C57361268200}"/>
              </a:ext>
            </a:extLst>
          </p:cNvPr>
          <p:cNvSpPr txBox="1">
            <a:spLocks/>
          </p:cNvSpPr>
          <p:nvPr userDrawn="1"/>
        </p:nvSpPr>
        <p:spPr>
          <a:xfrm>
            <a:off x="0" y="6401929"/>
            <a:ext cx="1580444" cy="457200"/>
          </a:xfrm>
          <a:prstGeom prst="rect">
            <a:avLst/>
          </a:prstGeom>
          <a:solidFill>
            <a:schemeClr val="bg1"/>
          </a:solidFill>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99999"/>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33905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 Librar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7853F-65B4-D89C-A413-8C795D8B3BE6}"/>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B1934D6-625C-AB13-E6ED-39643F1F595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6" name="Picture Placeholder 5">
            <a:extLst>
              <a:ext uri="{FF2B5EF4-FFF2-40B4-BE49-F238E27FC236}">
                <a16:creationId xmlns:a16="http://schemas.microsoft.com/office/drawing/2014/main" id="{2AAFC972-4348-D6C7-2C3A-E0030FC4514E}"/>
              </a:ext>
            </a:extLst>
          </p:cNvPr>
          <p:cNvSpPr>
            <a:spLocks noGrp="1"/>
          </p:cNvSpPr>
          <p:nvPr>
            <p:ph type="pic" sz="quarter" idx="13" hasCustomPrompt="1"/>
          </p:nvPr>
        </p:nvSpPr>
        <p:spPr>
          <a:xfrm>
            <a:off x="581891"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7" name="Picture Placeholder 5">
            <a:extLst>
              <a:ext uri="{FF2B5EF4-FFF2-40B4-BE49-F238E27FC236}">
                <a16:creationId xmlns:a16="http://schemas.microsoft.com/office/drawing/2014/main" id="{8B3E7D7F-7F32-D96E-564E-7B07DDE2E416}"/>
              </a:ext>
            </a:extLst>
          </p:cNvPr>
          <p:cNvSpPr>
            <a:spLocks noGrp="1"/>
          </p:cNvSpPr>
          <p:nvPr>
            <p:ph type="pic" sz="quarter" idx="14" hasCustomPrompt="1"/>
          </p:nvPr>
        </p:nvSpPr>
        <p:spPr>
          <a:xfrm>
            <a:off x="1542867"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8" name="Picture Placeholder 5">
            <a:extLst>
              <a:ext uri="{FF2B5EF4-FFF2-40B4-BE49-F238E27FC236}">
                <a16:creationId xmlns:a16="http://schemas.microsoft.com/office/drawing/2014/main" id="{AE542184-9DF3-633A-B5FB-CF8EDE37ECF5}"/>
              </a:ext>
            </a:extLst>
          </p:cNvPr>
          <p:cNvSpPr>
            <a:spLocks noGrp="1"/>
          </p:cNvSpPr>
          <p:nvPr>
            <p:ph type="pic" sz="quarter" idx="15" hasCustomPrompt="1"/>
          </p:nvPr>
        </p:nvSpPr>
        <p:spPr>
          <a:xfrm>
            <a:off x="2503843"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9" name="Picture Placeholder 5">
            <a:extLst>
              <a:ext uri="{FF2B5EF4-FFF2-40B4-BE49-F238E27FC236}">
                <a16:creationId xmlns:a16="http://schemas.microsoft.com/office/drawing/2014/main" id="{6BE16BF9-4CE1-9937-A531-F02DA0C36D91}"/>
              </a:ext>
            </a:extLst>
          </p:cNvPr>
          <p:cNvSpPr>
            <a:spLocks noGrp="1"/>
          </p:cNvSpPr>
          <p:nvPr>
            <p:ph type="pic" sz="quarter" idx="16" hasCustomPrompt="1"/>
          </p:nvPr>
        </p:nvSpPr>
        <p:spPr>
          <a:xfrm>
            <a:off x="3464819"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0" name="Picture Placeholder 5">
            <a:extLst>
              <a:ext uri="{FF2B5EF4-FFF2-40B4-BE49-F238E27FC236}">
                <a16:creationId xmlns:a16="http://schemas.microsoft.com/office/drawing/2014/main" id="{458B23A7-084D-D649-A2CC-C761B0F0F425}"/>
              </a:ext>
            </a:extLst>
          </p:cNvPr>
          <p:cNvSpPr>
            <a:spLocks noGrp="1"/>
          </p:cNvSpPr>
          <p:nvPr>
            <p:ph type="pic" sz="quarter" idx="17" hasCustomPrompt="1"/>
          </p:nvPr>
        </p:nvSpPr>
        <p:spPr>
          <a:xfrm>
            <a:off x="4425795"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1" name="Picture Placeholder 5">
            <a:extLst>
              <a:ext uri="{FF2B5EF4-FFF2-40B4-BE49-F238E27FC236}">
                <a16:creationId xmlns:a16="http://schemas.microsoft.com/office/drawing/2014/main" id="{FB147952-9607-3A43-5A73-8E8D5CAB244E}"/>
              </a:ext>
            </a:extLst>
          </p:cNvPr>
          <p:cNvSpPr>
            <a:spLocks noGrp="1"/>
          </p:cNvSpPr>
          <p:nvPr>
            <p:ph type="pic" sz="quarter" idx="18" hasCustomPrompt="1"/>
          </p:nvPr>
        </p:nvSpPr>
        <p:spPr>
          <a:xfrm>
            <a:off x="5386771"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2" name="Picture Placeholder 5">
            <a:extLst>
              <a:ext uri="{FF2B5EF4-FFF2-40B4-BE49-F238E27FC236}">
                <a16:creationId xmlns:a16="http://schemas.microsoft.com/office/drawing/2014/main" id="{A7AFD67F-9A85-E13B-412B-67F174A3C471}"/>
              </a:ext>
            </a:extLst>
          </p:cNvPr>
          <p:cNvSpPr>
            <a:spLocks noGrp="1"/>
          </p:cNvSpPr>
          <p:nvPr>
            <p:ph type="pic" sz="quarter" idx="19" hasCustomPrompt="1"/>
          </p:nvPr>
        </p:nvSpPr>
        <p:spPr>
          <a:xfrm>
            <a:off x="6347747"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3" name="Picture Placeholder 5">
            <a:extLst>
              <a:ext uri="{FF2B5EF4-FFF2-40B4-BE49-F238E27FC236}">
                <a16:creationId xmlns:a16="http://schemas.microsoft.com/office/drawing/2014/main" id="{5590688A-01F5-092E-81D2-E7BDA31D566B}"/>
              </a:ext>
            </a:extLst>
          </p:cNvPr>
          <p:cNvSpPr>
            <a:spLocks noGrp="1"/>
          </p:cNvSpPr>
          <p:nvPr>
            <p:ph type="pic" sz="quarter" idx="20" hasCustomPrompt="1"/>
          </p:nvPr>
        </p:nvSpPr>
        <p:spPr>
          <a:xfrm>
            <a:off x="7308723"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4" name="Picture Placeholder 5">
            <a:extLst>
              <a:ext uri="{FF2B5EF4-FFF2-40B4-BE49-F238E27FC236}">
                <a16:creationId xmlns:a16="http://schemas.microsoft.com/office/drawing/2014/main" id="{82BCCF8D-3EE0-70FA-3CFA-BDC16C73BDED}"/>
              </a:ext>
            </a:extLst>
          </p:cNvPr>
          <p:cNvSpPr>
            <a:spLocks noGrp="1"/>
          </p:cNvSpPr>
          <p:nvPr>
            <p:ph type="pic" sz="quarter" idx="21" hasCustomPrompt="1"/>
          </p:nvPr>
        </p:nvSpPr>
        <p:spPr>
          <a:xfrm>
            <a:off x="8269699"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5" name="Picture Placeholder 5">
            <a:extLst>
              <a:ext uri="{FF2B5EF4-FFF2-40B4-BE49-F238E27FC236}">
                <a16:creationId xmlns:a16="http://schemas.microsoft.com/office/drawing/2014/main" id="{C1996276-BE4A-D826-AB4B-B8E1A4ABC2A8}"/>
              </a:ext>
            </a:extLst>
          </p:cNvPr>
          <p:cNvSpPr>
            <a:spLocks noGrp="1"/>
          </p:cNvSpPr>
          <p:nvPr>
            <p:ph type="pic" sz="quarter" idx="22" hasCustomPrompt="1"/>
          </p:nvPr>
        </p:nvSpPr>
        <p:spPr>
          <a:xfrm>
            <a:off x="9230675"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6" name="Picture Placeholder 5">
            <a:extLst>
              <a:ext uri="{FF2B5EF4-FFF2-40B4-BE49-F238E27FC236}">
                <a16:creationId xmlns:a16="http://schemas.microsoft.com/office/drawing/2014/main" id="{D073B7E3-F5C9-B59B-D228-D177A0747ABE}"/>
              </a:ext>
            </a:extLst>
          </p:cNvPr>
          <p:cNvSpPr>
            <a:spLocks noGrp="1"/>
          </p:cNvSpPr>
          <p:nvPr>
            <p:ph type="pic" sz="quarter" idx="23" hasCustomPrompt="1"/>
          </p:nvPr>
        </p:nvSpPr>
        <p:spPr>
          <a:xfrm>
            <a:off x="10191651"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17" name="Picture Placeholder 5">
            <a:extLst>
              <a:ext uri="{FF2B5EF4-FFF2-40B4-BE49-F238E27FC236}">
                <a16:creationId xmlns:a16="http://schemas.microsoft.com/office/drawing/2014/main" id="{3DAE3C77-869F-1ED3-1FD1-E2A273C72AB9}"/>
              </a:ext>
            </a:extLst>
          </p:cNvPr>
          <p:cNvSpPr>
            <a:spLocks noGrp="1"/>
          </p:cNvSpPr>
          <p:nvPr>
            <p:ph type="pic" sz="quarter" idx="24" hasCustomPrompt="1"/>
          </p:nvPr>
        </p:nvSpPr>
        <p:spPr>
          <a:xfrm>
            <a:off x="11152625" y="109129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0" name="Picture Placeholder 5">
            <a:extLst>
              <a:ext uri="{FF2B5EF4-FFF2-40B4-BE49-F238E27FC236}">
                <a16:creationId xmlns:a16="http://schemas.microsoft.com/office/drawing/2014/main" id="{54395E20-D093-D4C6-117F-70C4EAE3BCE4}"/>
              </a:ext>
            </a:extLst>
          </p:cNvPr>
          <p:cNvSpPr>
            <a:spLocks noGrp="1"/>
          </p:cNvSpPr>
          <p:nvPr>
            <p:ph type="pic" sz="quarter" idx="25" hasCustomPrompt="1"/>
          </p:nvPr>
        </p:nvSpPr>
        <p:spPr>
          <a:xfrm>
            <a:off x="581891"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1" name="Picture Placeholder 5">
            <a:extLst>
              <a:ext uri="{FF2B5EF4-FFF2-40B4-BE49-F238E27FC236}">
                <a16:creationId xmlns:a16="http://schemas.microsoft.com/office/drawing/2014/main" id="{FD9E97DD-4C68-4C68-5E92-7B229E681B08}"/>
              </a:ext>
            </a:extLst>
          </p:cNvPr>
          <p:cNvSpPr>
            <a:spLocks noGrp="1"/>
          </p:cNvSpPr>
          <p:nvPr>
            <p:ph type="pic" sz="quarter" idx="26" hasCustomPrompt="1"/>
          </p:nvPr>
        </p:nvSpPr>
        <p:spPr>
          <a:xfrm>
            <a:off x="1542867"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2" name="Picture Placeholder 5">
            <a:extLst>
              <a:ext uri="{FF2B5EF4-FFF2-40B4-BE49-F238E27FC236}">
                <a16:creationId xmlns:a16="http://schemas.microsoft.com/office/drawing/2014/main" id="{9B0B699C-D01A-B607-D904-F1748E40B1C3}"/>
              </a:ext>
            </a:extLst>
          </p:cNvPr>
          <p:cNvSpPr>
            <a:spLocks noGrp="1"/>
          </p:cNvSpPr>
          <p:nvPr>
            <p:ph type="pic" sz="quarter" idx="27" hasCustomPrompt="1"/>
          </p:nvPr>
        </p:nvSpPr>
        <p:spPr>
          <a:xfrm>
            <a:off x="2503843"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3" name="Picture Placeholder 5">
            <a:extLst>
              <a:ext uri="{FF2B5EF4-FFF2-40B4-BE49-F238E27FC236}">
                <a16:creationId xmlns:a16="http://schemas.microsoft.com/office/drawing/2014/main" id="{D59258C0-3DD9-957B-D49A-182CCE8FA7FD}"/>
              </a:ext>
            </a:extLst>
          </p:cNvPr>
          <p:cNvSpPr>
            <a:spLocks noGrp="1"/>
          </p:cNvSpPr>
          <p:nvPr>
            <p:ph type="pic" sz="quarter" idx="28" hasCustomPrompt="1"/>
          </p:nvPr>
        </p:nvSpPr>
        <p:spPr>
          <a:xfrm>
            <a:off x="3464819"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4" name="Picture Placeholder 5">
            <a:extLst>
              <a:ext uri="{FF2B5EF4-FFF2-40B4-BE49-F238E27FC236}">
                <a16:creationId xmlns:a16="http://schemas.microsoft.com/office/drawing/2014/main" id="{B4E01475-6992-975C-2E9D-E7E54E549A3F}"/>
              </a:ext>
            </a:extLst>
          </p:cNvPr>
          <p:cNvSpPr>
            <a:spLocks noGrp="1"/>
          </p:cNvSpPr>
          <p:nvPr>
            <p:ph type="pic" sz="quarter" idx="29" hasCustomPrompt="1"/>
          </p:nvPr>
        </p:nvSpPr>
        <p:spPr>
          <a:xfrm>
            <a:off x="4425795"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5" name="Picture Placeholder 5">
            <a:extLst>
              <a:ext uri="{FF2B5EF4-FFF2-40B4-BE49-F238E27FC236}">
                <a16:creationId xmlns:a16="http://schemas.microsoft.com/office/drawing/2014/main" id="{43AF9CEF-5921-8D16-1131-1CF7858257BB}"/>
              </a:ext>
            </a:extLst>
          </p:cNvPr>
          <p:cNvSpPr>
            <a:spLocks noGrp="1"/>
          </p:cNvSpPr>
          <p:nvPr>
            <p:ph type="pic" sz="quarter" idx="30" hasCustomPrompt="1"/>
          </p:nvPr>
        </p:nvSpPr>
        <p:spPr>
          <a:xfrm>
            <a:off x="5386771"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6" name="Picture Placeholder 5">
            <a:extLst>
              <a:ext uri="{FF2B5EF4-FFF2-40B4-BE49-F238E27FC236}">
                <a16:creationId xmlns:a16="http://schemas.microsoft.com/office/drawing/2014/main" id="{6F926FD5-A770-E894-84A4-2B21F9C65A3F}"/>
              </a:ext>
            </a:extLst>
          </p:cNvPr>
          <p:cNvSpPr>
            <a:spLocks noGrp="1"/>
          </p:cNvSpPr>
          <p:nvPr>
            <p:ph type="pic" sz="quarter" idx="31" hasCustomPrompt="1"/>
          </p:nvPr>
        </p:nvSpPr>
        <p:spPr>
          <a:xfrm>
            <a:off x="6347747"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7" name="Picture Placeholder 5">
            <a:extLst>
              <a:ext uri="{FF2B5EF4-FFF2-40B4-BE49-F238E27FC236}">
                <a16:creationId xmlns:a16="http://schemas.microsoft.com/office/drawing/2014/main" id="{94625827-E207-DD4A-3FBC-4E3E5B677436}"/>
              </a:ext>
            </a:extLst>
          </p:cNvPr>
          <p:cNvSpPr>
            <a:spLocks noGrp="1"/>
          </p:cNvSpPr>
          <p:nvPr>
            <p:ph type="pic" sz="quarter" idx="32" hasCustomPrompt="1"/>
          </p:nvPr>
        </p:nvSpPr>
        <p:spPr>
          <a:xfrm>
            <a:off x="7308723"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8" name="Picture Placeholder 5">
            <a:extLst>
              <a:ext uri="{FF2B5EF4-FFF2-40B4-BE49-F238E27FC236}">
                <a16:creationId xmlns:a16="http://schemas.microsoft.com/office/drawing/2014/main" id="{C511892B-73A6-3969-F36A-5F05B6D45544}"/>
              </a:ext>
            </a:extLst>
          </p:cNvPr>
          <p:cNvSpPr>
            <a:spLocks noGrp="1"/>
          </p:cNvSpPr>
          <p:nvPr>
            <p:ph type="pic" sz="quarter" idx="33" hasCustomPrompt="1"/>
          </p:nvPr>
        </p:nvSpPr>
        <p:spPr>
          <a:xfrm>
            <a:off x="8269699"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29" name="Picture Placeholder 5">
            <a:extLst>
              <a:ext uri="{FF2B5EF4-FFF2-40B4-BE49-F238E27FC236}">
                <a16:creationId xmlns:a16="http://schemas.microsoft.com/office/drawing/2014/main" id="{48424FCB-2EFC-EC2D-1E81-7EAA75B96682}"/>
              </a:ext>
            </a:extLst>
          </p:cNvPr>
          <p:cNvSpPr>
            <a:spLocks noGrp="1"/>
          </p:cNvSpPr>
          <p:nvPr>
            <p:ph type="pic" sz="quarter" idx="34" hasCustomPrompt="1"/>
          </p:nvPr>
        </p:nvSpPr>
        <p:spPr>
          <a:xfrm>
            <a:off x="9230675"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0" name="Picture Placeholder 5">
            <a:extLst>
              <a:ext uri="{FF2B5EF4-FFF2-40B4-BE49-F238E27FC236}">
                <a16:creationId xmlns:a16="http://schemas.microsoft.com/office/drawing/2014/main" id="{4CEA9345-59B2-3205-C3FD-E784A18034F8}"/>
              </a:ext>
            </a:extLst>
          </p:cNvPr>
          <p:cNvSpPr>
            <a:spLocks noGrp="1"/>
          </p:cNvSpPr>
          <p:nvPr>
            <p:ph type="pic" sz="quarter" idx="35" hasCustomPrompt="1"/>
          </p:nvPr>
        </p:nvSpPr>
        <p:spPr>
          <a:xfrm>
            <a:off x="10191651"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1" name="Picture Placeholder 5">
            <a:extLst>
              <a:ext uri="{FF2B5EF4-FFF2-40B4-BE49-F238E27FC236}">
                <a16:creationId xmlns:a16="http://schemas.microsoft.com/office/drawing/2014/main" id="{E1D248B5-A741-D39D-CC44-4B44B04B4865}"/>
              </a:ext>
            </a:extLst>
          </p:cNvPr>
          <p:cNvSpPr>
            <a:spLocks noGrp="1"/>
          </p:cNvSpPr>
          <p:nvPr>
            <p:ph type="pic" sz="quarter" idx="36" hasCustomPrompt="1"/>
          </p:nvPr>
        </p:nvSpPr>
        <p:spPr>
          <a:xfrm>
            <a:off x="11152625" y="2158533"/>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2" name="Picture Placeholder 5">
            <a:extLst>
              <a:ext uri="{FF2B5EF4-FFF2-40B4-BE49-F238E27FC236}">
                <a16:creationId xmlns:a16="http://schemas.microsoft.com/office/drawing/2014/main" id="{6F9156A3-0A6F-61BD-8854-6A0424A9ED0E}"/>
              </a:ext>
            </a:extLst>
          </p:cNvPr>
          <p:cNvSpPr>
            <a:spLocks noGrp="1"/>
          </p:cNvSpPr>
          <p:nvPr>
            <p:ph type="pic" sz="quarter" idx="37" hasCustomPrompt="1"/>
          </p:nvPr>
        </p:nvSpPr>
        <p:spPr>
          <a:xfrm>
            <a:off x="581891"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3" name="Picture Placeholder 5">
            <a:extLst>
              <a:ext uri="{FF2B5EF4-FFF2-40B4-BE49-F238E27FC236}">
                <a16:creationId xmlns:a16="http://schemas.microsoft.com/office/drawing/2014/main" id="{249443A9-E188-1CBB-73FE-DD90FA7E3DF9}"/>
              </a:ext>
            </a:extLst>
          </p:cNvPr>
          <p:cNvSpPr>
            <a:spLocks noGrp="1"/>
          </p:cNvSpPr>
          <p:nvPr>
            <p:ph type="pic" sz="quarter" idx="38" hasCustomPrompt="1"/>
          </p:nvPr>
        </p:nvSpPr>
        <p:spPr>
          <a:xfrm>
            <a:off x="1542867"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4" name="Picture Placeholder 5">
            <a:extLst>
              <a:ext uri="{FF2B5EF4-FFF2-40B4-BE49-F238E27FC236}">
                <a16:creationId xmlns:a16="http://schemas.microsoft.com/office/drawing/2014/main" id="{E1AF6301-D057-6848-E73A-1AB5BBD98242}"/>
              </a:ext>
            </a:extLst>
          </p:cNvPr>
          <p:cNvSpPr>
            <a:spLocks noGrp="1"/>
          </p:cNvSpPr>
          <p:nvPr>
            <p:ph type="pic" sz="quarter" idx="39" hasCustomPrompt="1"/>
          </p:nvPr>
        </p:nvSpPr>
        <p:spPr>
          <a:xfrm>
            <a:off x="2503843"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5" name="Picture Placeholder 5">
            <a:extLst>
              <a:ext uri="{FF2B5EF4-FFF2-40B4-BE49-F238E27FC236}">
                <a16:creationId xmlns:a16="http://schemas.microsoft.com/office/drawing/2014/main" id="{9CE0ADE1-D855-7383-1DC1-416B7B2CCA40}"/>
              </a:ext>
            </a:extLst>
          </p:cNvPr>
          <p:cNvSpPr>
            <a:spLocks noGrp="1"/>
          </p:cNvSpPr>
          <p:nvPr>
            <p:ph type="pic" sz="quarter" idx="40" hasCustomPrompt="1"/>
          </p:nvPr>
        </p:nvSpPr>
        <p:spPr>
          <a:xfrm>
            <a:off x="3464819"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6" name="Picture Placeholder 5">
            <a:extLst>
              <a:ext uri="{FF2B5EF4-FFF2-40B4-BE49-F238E27FC236}">
                <a16:creationId xmlns:a16="http://schemas.microsoft.com/office/drawing/2014/main" id="{C009B9EF-56C5-990E-397A-202C048CFE8A}"/>
              </a:ext>
            </a:extLst>
          </p:cNvPr>
          <p:cNvSpPr>
            <a:spLocks noGrp="1"/>
          </p:cNvSpPr>
          <p:nvPr>
            <p:ph type="pic" sz="quarter" idx="41" hasCustomPrompt="1"/>
          </p:nvPr>
        </p:nvSpPr>
        <p:spPr>
          <a:xfrm>
            <a:off x="4425795"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7" name="Picture Placeholder 5">
            <a:extLst>
              <a:ext uri="{FF2B5EF4-FFF2-40B4-BE49-F238E27FC236}">
                <a16:creationId xmlns:a16="http://schemas.microsoft.com/office/drawing/2014/main" id="{7BFD2E1E-42E2-EFB4-DCCD-64799EE9AC70}"/>
              </a:ext>
            </a:extLst>
          </p:cNvPr>
          <p:cNvSpPr>
            <a:spLocks noGrp="1"/>
          </p:cNvSpPr>
          <p:nvPr>
            <p:ph type="pic" sz="quarter" idx="42" hasCustomPrompt="1"/>
          </p:nvPr>
        </p:nvSpPr>
        <p:spPr>
          <a:xfrm>
            <a:off x="5386771"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8" name="Picture Placeholder 5">
            <a:extLst>
              <a:ext uri="{FF2B5EF4-FFF2-40B4-BE49-F238E27FC236}">
                <a16:creationId xmlns:a16="http://schemas.microsoft.com/office/drawing/2014/main" id="{A1E39042-7852-F0DD-2B5B-8D279984F94A}"/>
              </a:ext>
            </a:extLst>
          </p:cNvPr>
          <p:cNvSpPr>
            <a:spLocks noGrp="1"/>
          </p:cNvSpPr>
          <p:nvPr>
            <p:ph type="pic" sz="quarter" idx="43" hasCustomPrompt="1"/>
          </p:nvPr>
        </p:nvSpPr>
        <p:spPr>
          <a:xfrm>
            <a:off x="6347747"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39" name="Picture Placeholder 5">
            <a:extLst>
              <a:ext uri="{FF2B5EF4-FFF2-40B4-BE49-F238E27FC236}">
                <a16:creationId xmlns:a16="http://schemas.microsoft.com/office/drawing/2014/main" id="{0797351D-FD71-117C-A56F-A1D74F77A7D8}"/>
              </a:ext>
            </a:extLst>
          </p:cNvPr>
          <p:cNvSpPr>
            <a:spLocks noGrp="1"/>
          </p:cNvSpPr>
          <p:nvPr>
            <p:ph type="pic" sz="quarter" idx="44" hasCustomPrompt="1"/>
          </p:nvPr>
        </p:nvSpPr>
        <p:spPr>
          <a:xfrm>
            <a:off x="7308723"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0" name="Picture Placeholder 5">
            <a:extLst>
              <a:ext uri="{FF2B5EF4-FFF2-40B4-BE49-F238E27FC236}">
                <a16:creationId xmlns:a16="http://schemas.microsoft.com/office/drawing/2014/main" id="{881E6256-2204-6D59-681A-B00D827F2CC8}"/>
              </a:ext>
            </a:extLst>
          </p:cNvPr>
          <p:cNvSpPr>
            <a:spLocks noGrp="1"/>
          </p:cNvSpPr>
          <p:nvPr>
            <p:ph type="pic" sz="quarter" idx="45" hasCustomPrompt="1"/>
          </p:nvPr>
        </p:nvSpPr>
        <p:spPr>
          <a:xfrm>
            <a:off x="8269699"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1" name="Picture Placeholder 5">
            <a:extLst>
              <a:ext uri="{FF2B5EF4-FFF2-40B4-BE49-F238E27FC236}">
                <a16:creationId xmlns:a16="http://schemas.microsoft.com/office/drawing/2014/main" id="{64371E3B-5C6A-45BE-6D8C-42F95B2B1117}"/>
              </a:ext>
            </a:extLst>
          </p:cNvPr>
          <p:cNvSpPr>
            <a:spLocks noGrp="1"/>
          </p:cNvSpPr>
          <p:nvPr>
            <p:ph type="pic" sz="quarter" idx="46" hasCustomPrompt="1"/>
          </p:nvPr>
        </p:nvSpPr>
        <p:spPr>
          <a:xfrm>
            <a:off x="9230675"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2" name="Picture Placeholder 5">
            <a:extLst>
              <a:ext uri="{FF2B5EF4-FFF2-40B4-BE49-F238E27FC236}">
                <a16:creationId xmlns:a16="http://schemas.microsoft.com/office/drawing/2014/main" id="{7387C035-3A40-410D-2FDD-B69DC70AA805}"/>
              </a:ext>
            </a:extLst>
          </p:cNvPr>
          <p:cNvSpPr>
            <a:spLocks noGrp="1"/>
          </p:cNvSpPr>
          <p:nvPr>
            <p:ph type="pic" sz="quarter" idx="47" hasCustomPrompt="1"/>
          </p:nvPr>
        </p:nvSpPr>
        <p:spPr>
          <a:xfrm>
            <a:off x="10191651"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3" name="Picture Placeholder 5">
            <a:extLst>
              <a:ext uri="{FF2B5EF4-FFF2-40B4-BE49-F238E27FC236}">
                <a16:creationId xmlns:a16="http://schemas.microsoft.com/office/drawing/2014/main" id="{70E1C427-AEEF-6132-E8A6-1B6998FBD135}"/>
              </a:ext>
            </a:extLst>
          </p:cNvPr>
          <p:cNvSpPr>
            <a:spLocks noGrp="1"/>
          </p:cNvSpPr>
          <p:nvPr>
            <p:ph type="pic" sz="quarter" idx="48" hasCustomPrompt="1"/>
          </p:nvPr>
        </p:nvSpPr>
        <p:spPr>
          <a:xfrm>
            <a:off x="11152625" y="3225776"/>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4" name="Picture Placeholder 5">
            <a:extLst>
              <a:ext uri="{FF2B5EF4-FFF2-40B4-BE49-F238E27FC236}">
                <a16:creationId xmlns:a16="http://schemas.microsoft.com/office/drawing/2014/main" id="{182B241C-5B7D-719C-C4B0-F2B62F504D71}"/>
              </a:ext>
            </a:extLst>
          </p:cNvPr>
          <p:cNvSpPr>
            <a:spLocks noGrp="1"/>
          </p:cNvSpPr>
          <p:nvPr>
            <p:ph type="pic" sz="quarter" idx="49" hasCustomPrompt="1"/>
          </p:nvPr>
        </p:nvSpPr>
        <p:spPr>
          <a:xfrm>
            <a:off x="581891"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5" name="Picture Placeholder 5">
            <a:extLst>
              <a:ext uri="{FF2B5EF4-FFF2-40B4-BE49-F238E27FC236}">
                <a16:creationId xmlns:a16="http://schemas.microsoft.com/office/drawing/2014/main" id="{F0B493FD-5153-910D-D063-06B9397A24B3}"/>
              </a:ext>
            </a:extLst>
          </p:cNvPr>
          <p:cNvSpPr>
            <a:spLocks noGrp="1"/>
          </p:cNvSpPr>
          <p:nvPr>
            <p:ph type="pic" sz="quarter" idx="50" hasCustomPrompt="1"/>
          </p:nvPr>
        </p:nvSpPr>
        <p:spPr>
          <a:xfrm>
            <a:off x="1542867"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6" name="Picture Placeholder 5">
            <a:extLst>
              <a:ext uri="{FF2B5EF4-FFF2-40B4-BE49-F238E27FC236}">
                <a16:creationId xmlns:a16="http://schemas.microsoft.com/office/drawing/2014/main" id="{A97C80D7-BC54-5200-2101-3AA029BF126C}"/>
              </a:ext>
            </a:extLst>
          </p:cNvPr>
          <p:cNvSpPr>
            <a:spLocks noGrp="1"/>
          </p:cNvSpPr>
          <p:nvPr>
            <p:ph type="pic" sz="quarter" idx="51" hasCustomPrompt="1"/>
          </p:nvPr>
        </p:nvSpPr>
        <p:spPr>
          <a:xfrm>
            <a:off x="2503843"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7" name="Picture Placeholder 5">
            <a:extLst>
              <a:ext uri="{FF2B5EF4-FFF2-40B4-BE49-F238E27FC236}">
                <a16:creationId xmlns:a16="http://schemas.microsoft.com/office/drawing/2014/main" id="{4DB5F079-E2A5-1230-9B92-4B9A5C221B09}"/>
              </a:ext>
            </a:extLst>
          </p:cNvPr>
          <p:cNvSpPr>
            <a:spLocks noGrp="1"/>
          </p:cNvSpPr>
          <p:nvPr>
            <p:ph type="pic" sz="quarter" idx="52" hasCustomPrompt="1"/>
          </p:nvPr>
        </p:nvSpPr>
        <p:spPr>
          <a:xfrm>
            <a:off x="3464819"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8" name="Picture Placeholder 5">
            <a:extLst>
              <a:ext uri="{FF2B5EF4-FFF2-40B4-BE49-F238E27FC236}">
                <a16:creationId xmlns:a16="http://schemas.microsoft.com/office/drawing/2014/main" id="{7F89286C-F2EA-5EBE-E9DD-AD9D14E3E04C}"/>
              </a:ext>
            </a:extLst>
          </p:cNvPr>
          <p:cNvSpPr>
            <a:spLocks noGrp="1"/>
          </p:cNvSpPr>
          <p:nvPr>
            <p:ph type="pic" sz="quarter" idx="53" hasCustomPrompt="1"/>
          </p:nvPr>
        </p:nvSpPr>
        <p:spPr>
          <a:xfrm>
            <a:off x="4425795"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49" name="Picture Placeholder 5">
            <a:extLst>
              <a:ext uri="{FF2B5EF4-FFF2-40B4-BE49-F238E27FC236}">
                <a16:creationId xmlns:a16="http://schemas.microsoft.com/office/drawing/2014/main" id="{769E6F6D-927E-4E3B-46FD-8271E9D45117}"/>
              </a:ext>
            </a:extLst>
          </p:cNvPr>
          <p:cNvSpPr>
            <a:spLocks noGrp="1"/>
          </p:cNvSpPr>
          <p:nvPr>
            <p:ph type="pic" sz="quarter" idx="54" hasCustomPrompt="1"/>
          </p:nvPr>
        </p:nvSpPr>
        <p:spPr>
          <a:xfrm>
            <a:off x="5386771"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0" name="Picture Placeholder 5">
            <a:extLst>
              <a:ext uri="{FF2B5EF4-FFF2-40B4-BE49-F238E27FC236}">
                <a16:creationId xmlns:a16="http://schemas.microsoft.com/office/drawing/2014/main" id="{4CA9B034-BA2F-D446-F310-556C378159C5}"/>
              </a:ext>
            </a:extLst>
          </p:cNvPr>
          <p:cNvSpPr>
            <a:spLocks noGrp="1"/>
          </p:cNvSpPr>
          <p:nvPr>
            <p:ph type="pic" sz="quarter" idx="55" hasCustomPrompt="1"/>
          </p:nvPr>
        </p:nvSpPr>
        <p:spPr>
          <a:xfrm>
            <a:off x="6347747"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1" name="Picture Placeholder 5">
            <a:extLst>
              <a:ext uri="{FF2B5EF4-FFF2-40B4-BE49-F238E27FC236}">
                <a16:creationId xmlns:a16="http://schemas.microsoft.com/office/drawing/2014/main" id="{CAA21C2F-D3D2-B45D-F44A-BB8A7A9828C2}"/>
              </a:ext>
            </a:extLst>
          </p:cNvPr>
          <p:cNvSpPr>
            <a:spLocks noGrp="1"/>
          </p:cNvSpPr>
          <p:nvPr>
            <p:ph type="pic" sz="quarter" idx="56" hasCustomPrompt="1"/>
          </p:nvPr>
        </p:nvSpPr>
        <p:spPr>
          <a:xfrm>
            <a:off x="7308723"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2" name="Picture Placeholder 5">
            <a:extLst>
              <a:ext uri="{FF2B5EF4-FFF2-40B4-BE49-F238E27FC236}">
                <a16:creationId xmlns:a16="http://schemas.microsoft.com/office/drawing/2014/main" id="{FF9C5AF7-942E-D0FF-DFFD-8173E7A4DADA}"/>
              </a:ext>
            </a:extLst>
          </p:cNvPr>
          <p:cNvSpPr>
            <a:spLocks noGrp="1"/>
          </p:cNvSpPr>
          <p:nvPr>
            <p:ph type="pic" sz="quarter" idx="57" hasCustomPrompt="1"/>
          </p:nvPr>
        </p:nvSpPr>
        <p:spPr>
          <a:xfrm>
            <a:off x="8269699"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3" name="Picture Placeholder 5">
            <a:extLst>
              <a:ext uri="{FF2B5EF4-FFF2-40B4-BE49-F238E27FC236}">
                <a16:creationId xmlns:a16="http://schemas.microsoft.com/office/drawing/2014/main" id="{58F4F8DC-FE34-15C2-4166-A8705464D0A1}"/>
              </a:ext>
            </a:extLst>
          </p:cNvPr>
          <p:cNvSpPr>
            <a:spLocks noGrp="1"/>
          </p:cNvSpPr>
          <p:nvPr>
            <p:ph type="pic" sz="quarter" idx="58" hasCustomPrompt="1"/>
          </p:nvPr>
        </p:nvSpPr>
        <p:spPr>
          <a:xfrm>
            <a:off x="9230675"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4" name="Picture Placeholder 5">
            <a:extLst>
              <a:ext uri="{FF2B5EF4-FFF2-40B4-BE49-F238E27FC236}">
                <a16:creationId xmlns:a16="http://schemas.microsoft.com/office/drawing/2014/main" id="{C8BD703F-5B49-E702-2BD3-9E108E58CAA6}"/>
              </a:ext>
            </a:extLst>
          </p:cNvPr>
          <p:cNvSpPr>
            <a:spLocks noGrp="1"/>
          </p:cNvSpPr>
          <p:nvPr>
            <p:ph type="pic" sz="quarter" idx="59" hasCustomPrompt="1"/>
          </p:nvPr>
        </p:nvSpPr>
        <p:spPr>
          <a:xfrm>
            <a:off x="10191651"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5" name="Picture Placeholder 5">
            <a:extLst>
              <a:ext uri="{FF2B5EF4-FFF2-40B4-BE49-F238E27FC236}">
                <a16:creationId xmlns:a16="http://schemas.microsoft.com/office/drawing/2014/main" id="{ADB787B6-FBAC-C901-724A-37D51DB3BC54}"/>
              </a:ext>
            </a:extLst>
          </p:cNvPr>
          <p:cNvSpPr>
            <a:spLocks noGrp="1"/>
          </p:cNvSpPr>
          <p:nvPr>
            <p:ph type="pic" sz="quarter" idx="60" hasCustomPrompt="1"/>
          </p:nvPr>
        </p:nvSpPr>
        <p:spPr>
          <a:xfrm>
            <a:off x="11152625" y="4293019"/>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6" name="Picture Placeholder 5">
            <a:extLst>
              <a:ext uri="{FF2B5EF4-FFF2-40B4-BE49-F238E27FC236}">
                <a16:creationId xmlns:a16="http://schemas.microsoft.com/office/drawing/2014/main" id="{C96AFB95-7202-A6D7-927E-A0ADCCAAFA76}"/>
              </a:ext>
            </a:extLst>
          </p:cNvPr>
          <p:cNvSpPr>
            <a:spLocks noGrp="1"/>
          </p:cNvSpPr>
          <p:nvPr>
            <p:ph type="pic" sz="quarter" idx="61" hasCustomPrompt="1"/>
          </p:nvPr>
        </p:nvSpPr>
        <p:spPr>
          <a:xfrm>
            <a:off x="581891"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7" name="Picture Placeholder 5">
            <a:extLst>
              <a:ext uri="{FF2B5EF4-FFF2-40B4-BE49-F238E27FC236}">
                <a16:creationId xmlns:a16="http://schemas.microsoft.com/office/drawing/2014/main" id="{CDC62CF2-A7FE-118D-A462-4B6CFA68C75F}"/>
              </a:ext>
            </a:extLst>
          </p:cNvPr>
          <p:cNvSpPr>
            <a:spLocks noGrp="1"/>
          </p:cNvSpPr>
          <p:nvPr>
            <p:ph type="pic" sz="quarter" idx="62" hasCustomPrompt="1"/>
          </p:nvPr>
        </p:nvSpPr>
        <p:spPr>
          <a:xfrm>
            <a:off x="1542867"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8" name="Picture Placeholder 5">
            <a:extLst>
              <a:ext uri="{FF2B5EF4-FFF2-40B4-BE49-F238E27FC236}">
                <a16:creationId xmlns:a16="http://schemas.microsoft.com/office/drawing/2014/main" id="{9C335A89-7069-33F0-BA5C-4F3BB74E62AC}"/>
              </a:ext>
            </a:extLst>
          </p:cNvPr>
          <p:cNvSpPr>
            <a:spLocks noGrp="1"/>
          </p:cNvSpPr>
          <p:nvPr>
            <p:ph type="pic" sz="quarter" idx="63" hasCustomPrompt="1"/>
          </p:nvPr>
        </p:nvSpPr>
        <p:spPr>
          <a:xfrm>
            <a:off x="2503843"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59" name="Picture Placeholder 5">
            <a:extLst>
              <a:ext uri="{FF2B5EF4-FFF2-40B4-BE49-F238E27FC236}">
                <a16:creationId xmlns:a16="http://schemas.microsoft.com/office/drawing/2014/main" id="{1321E11C-9D15-8DEC-A3AB-A65C4888E04C}"/>
              </a:ext>
            </a:extLst>
          </p:cNvPr>
          <p:cNvSpPr>
            <a:spLocks noGrp="1"/>
          </p:cNvSpPr>
          <p:nvPr>
            <p:ph type="pic" sz="quarter" idx="64" hasCustomPrompt="1"/>
          </p:nvPr>
        </p:nvSpPr>
        <p:spPr>
          <a:xfrm>
            <a:off x="3464819"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0" name="Picture Placeholder 5">
            <a:extLst>
              <a:ext uri="{FF2B5EF4-FFF2-40B4-BE49-F238E27FC236}">
                <a16:creationId xmlns:a16="http://schemas.microsoft.com/office/drawing/2014/main" id="{B5961A7E-1A2E-87B1-CC1A-70F8F0CA1385}"/>
              </a:ext>
            </a:extLst>
          </p:cNvPr>
          <p:cNvSpPr>
            <a:spLocks noGrp="1"/>
          </p:cNvSpPr>
          <p:nvPr>
            <p:ph type="pic" sz="quarter" idx="65" hasCustomPrompt="1"/>
          </p:nvPr>
        </p:nvSpPr>
        <p:spPr>
          <a:xfrm>
            <a:off x="4425795"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1" name="Picture Placeholder 5">
            <a:extLst>
              <a:ext uri="{FF2B5EF4-FFF2-40B4-BE49-F238E27FC236}">
                <a16:creationId xmlns:a16="http://schemas.microsoft.com/office/drawing/2014/main" id="{CE24521A-6FB7-6318-67B5-102B08056A46}"/>
              </a:ext>
            </a:extLst>
          </p:cNvPr>
          <p:cNvSpPr>
            <a:spLocks noGrp="1"/>
          </p:cNvSpPr>
          <p:nvPr>
            <p:ph type="pic" sz="quarter" idx="66" hasCustomPrompt="1"/>
          </p:nvPr>
        </p:nvSpPr>
        <p:spPr>
          <a:xfrm>
            <a:off x="5386771"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2" name="Picture Placeholder 5">
            <a:extLst>
              <a:ext uri="{FF2B5EF4-FFF2-40B4-BE49-F238E27FC236}">
                <a16:creationId xmlns:a16="http://schemas.microsoft.com/office/drawing/2014/main" id="{B6BE9260-53C1-F20C-4750-440D2DDE3104}"/>
              </a:ext>
            </a:extLst>
          </p:cNvPr>
          <p:cNvSpPr>
            <a:spLocks noGrp="1"/>
          </p:cNvSpPr>
          <p:nvPr>
            <p:ph type="pic" sz="quarter" idx="67" hasCustomPrompt="1"/>
          </p:nvPr>
        </p:nvSpPr>
        <p:spPr>
          <a:xfrm>
            <a:off x="6347747"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3" name="Picture Placeholder 5">
            <a:extLst>
              <a:ext uri="{FF2B5EF4-FFF2-40B4-BE49-F238E27FC236}">
                <a16:creationId xmlns:a16="http://schemas.microsoft.com/office/drawing/2014/main" id="{CC2F6606-7EF8-DCFD-4A29-8781123F9C8E}"/>
              </a:ext>
            </a:extLst>
          </p:cNvPr>
          <p:cNvSpPr>
            <a:spLocks noGrp="1"/>
          </p:cNvSpPr>
          <p:nvPr>
            <p:ph type="pic" sz="quarter" idx="68" hasCustomPrompt="1"/>
          </p:nvPr>
        </p:nvSpPr>
        <p:spPr>
          <a:xfrm>
            <a:off x="7308723"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4" name="Picture Placeholder 5">
            <a:extLst>
              <a:ext uri="{FF2B5EF4-FFF2-40B4-BE49-F238E27FC236}">
                <a16:creationId xmlns:a16="http://schemas.microsoft.com/office/drawing/2014/main" id="{0FD92459-6CD2-1499-3BE0-F67060E4D230}"/>
              </a:ext>
            </a:extLst>
          </p:cNvPr>
          <p:cNvSpPr>
            <a:spLocks noGrp="1"/>
          </p:cNvSpPr>
          <p:nvPr>
            <p:ph type="pic" sz="quarter" idx="69" hasCustomPrompt="1"/>
          </p:nvPr>
        </p:nvSpPr>
        <p:spPr>
          <a:xfrm>
            <a:off x="8269699"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5" name="Picture Placeholder 5">
            <a:extLst>
              <a:ext uri="{FF2B5EF4-FFF2-40B4-BE49-F238E27FC236}">
                <a16:creationId xmlns:a16="http://schemas.microsoft.com/office/drawing/2014/main" id="{87634163-7513-6A3D-57DE-FACBBB8DA6A1}"/>
              </a:ext>
            </a:extLst>
          </p:cNvPr>
          <p:cNvSpPr>
            <a:spLocks noGrp="1"/>
          </p:cNvSpPr>
          <p:nvPr>
            <p:ph type="pic" sz="quarter" idx="70" hasCustomPrompt="1"/>
          </p:nvPr>
        </p:nvSpPr>
        <p:spPr>
          <a:xfrm>
            <a:off x="9230675"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6" name="Picture Placeholder 5">
            <a:extLst>
              <a:ext uri="{FF2B5EF4-FFF2-40B4-BE49-F238E27FC236}">
                <a16:creationId xmlns:a16="http://schemas.microsoft.com/office/drawing/2014/main" id="{5B290131-9981-3A21-93C5-21AAEFDF84D1}"/>
              </a:ext>
            </a:extLst>
          </p:cNvPr>
          <p:cNvSpPr>
            <a:spLocks noGrp="1"/>
          </p:cNvSpPr>
          <p:nvPr>
            <p:ph type="pic" sz="quarter" idx="71" hasCustomPrompt="1"/>
          </p:nvPr>
        </p:nvSpPr>
        <p:spPr>
          <a:xfrm>
            <a:off x="10191651" y="5360260"/>
            <a:ext cx="457484" cy="458344"/>
          </a:xfrm>
        </p:spPr>
        <p:txBody>
          <a:bodyPr/>
          <a:lstStyle>
            <a:lvl1pPr algn="ctr">
              <a:defRPr sz="1000" b="0" i="0">
                <a:solidFill>
                  <a:schemeClr val="tx1"/>
                </a:solidFill>
                <a:latin typeface="Zebra Sans" pitchFamily="2" charset="77"/>
              </a:defRPr>
            </a:lvl1pPr>
          </a:lstStyle>
          <a:p>
            <a:r>
              <a:rPr lang="en-US"/>
              <a:t>Icon</a:t>
            </a:r>
          </a:p>
        </p:txBody>
      </p:sp>
      <p:sp>
        <p:nvSpPr>
          <p:cNvPr id="67" name="Picture Placeholder 5">
            <a:extLst>
              <a:ext uri="{FF2B5EF4-FFF2-40B4-BE49-F238E27FC236}">
                <a16:creationId xmlns:a16="http://schemas.microsoft.com/office/drawing/2014/main" id="{9A56211A-48DA-0811-65B6-284783FDABD4}"/>
              </a:ext>
            </a:extLst>
          </p:cNvPr>
          <p:cNvSpPr>
            <a:spLocks noGrp="1"/>
          </p:cNvSpPr>
          <p:nvPr>
            <p:ph type="pic" sz="quarter" idx="72" hasCustomPrompt="1"/>
          </p:nvPr>
        </p:nvSpPr>
        <p:spPr>
          <a:xfrm>
            <a:off x="11152625" y="5360260"/>
            <a:ext cx="457484" cy="458344"/>
          </a:xfrm>
        </p:spPr>
        <p:txBody>
          <a:bodyPr/>
          <a:lstStyle>
            <a:lvl1pPr algn="ctr">
              <a:defRPr sz="1000" b="0" i="0">
                <a:solidFill>
                  <a:schemeClr val="tx1"/>
                </a:solidFill>
                <a:latin typeface="Zebra Sans" pitchFamily="2" charset="77"/>
              </a:defRPr>
            </a:lvl1pPr>
          </a:lstStyle>
          <a:p>
            <a:r>
              <a:rPr lang="en-US"/>
              <a:t>Icon</a:t>
            </a:r>
          </a:p>
        </p:txBody>
      </p:sp>
    </p:spTree>
    <p:extLst>
      <p:ext uri="{BB962C8B-B14F-4D97-AF65-F5344CB8AC3E}">
        <p14:creationId xmlns:p14="http://schemas.microsoft.com/office/powerpoint/2010/main" val="178039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structions - Getting Started">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a:t>Internal Divider</a:t>
            </a:r>
          </a:p>
        </p:txBody>
      </p:sp>
      <p:cxnSp>
        <p:nvCxnSpPr>
          <p:cNvPr id="3" name="Straight Connector 2">
            <a:extLst>
              <a:ext uri="{FF2B5EF4-FFF2-40B4-BE49-F238E27FC236}">
                <a16:creationId xmlns:a16="http://schemas.microsoft.com/office/drawing/2014/main" id="{544ABBED-27C1-6B3A-2DE1-5ED96ADAEF68}"/>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499D8FD1-86D5-8998-0287-9981399EC0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Tree>
    <p:extLst>
      <p:ext uri="{BB962C8B-B14F-4D97-AF65-F5344CB8AC3E}">
        <p14:creationId xmlns:p14="http://schemas.microsoft.com/office/powerpoint/2010/main" val="7232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ing This Template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4724398" cy="182880"/>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488676"/>
            <a:ext cx="3892063" cy="3886200"/>
          </a:xfrm>
        </p:spPr>
        <p:txBody>
          <a:bodyPr/>
          <a:lstStyle>
            <a:lvl1pPr>
              <a:defRPr sz="1400">
                <a:solidFill>
                  <a:schemeClr val="tx1"/>
                </a:solidFill>
              </a:defRPr>
            </a:lvl1pPr>
            <a:lvl2pPr>
              <a:defRPr sz="105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0033B31-7DAC-4804-47CC-5FFFDDCE74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9" name="Straight Connector 8">
            <a:extLst>
              <a:ext uri="{FF2B5EF4-FFF2-40B4-BE49-F238E27FC236}">
                <a16:creationId xmlns:a16="http://schemas.microsoft.com/office/drawing/2014/main" id="{24F86C1C-718B-4C8E-F5E4-24DBEDCF48D9}"/>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B29DF315-2882-26A4-1918-C1D4E53BB652}"/>
              </a:ext>
            </a:extLst>
          </p:cNvPr>
          <p:cNvSpPr>
            <a:spLocks noGrp="1"/>
          </p:cNvSpPr>
          <p:nvPr>
            <p:ph type="title" hasCustomPrompt="1"/>
          </p:nvPr>
        </p:nvSpPr>
        <p:spPr/>
        <p:txBody>
          <a:bodyPr/>
          <a:lstStyle/>
          <a:p>
            <a:r>
              <a:rPr lang="en-US"/>
              <a:t>Instructions slide</a:t>
            </a:r>
          </a:p>
        </p:txBody>
      </p:sp>
      <p:sp>
        <p:nvSpPr>
          <p:cNvPr id="13" name="Picture Placeholder 9">
            <a:extLst>
              <a:ext uri="{FF2B5EF4-FFF2-40B4-BE49-F238E27FC236}">
                <a16:creationId xmlns:a16="http://schemas.microsoft.com/office/drawing/2014/main" id="{AC36412C-269F-232D-F68A-467CA6A818FB}"/>
              </a:ext>
            </a:extLst>
          </p:cNvPr>
          <p:cNvSpPr>
            <a:spLocks noGrp="1"/>
          </p:cNvSpPr>
          <p:nvPr>
            <p:ph type="pic" sz="quarter" idx="29" hasCustomPrompt="1"/>
          </p:nvPr>
        </p:nvSpPr>
        <p:spPr>
          <a:xfrm>
            <a:off x="4840309" y="1488689"/>
            <a:ext cx="6908777" cy="3886187"/>
          </a:xfrm>
          <a:prstGeom prst="roundRect">
            <a:avLst>
              <a:gd name="adj" fmla="val 3022"/>
            </a:avLst>
          </a:prstGeom>
          <a:solidFill>
            <a:schemeClr val="bg2"/>
          </a:solidFill>
          <a:ln w="9525">
            <a:solidFill>
              <a:schemeClr val="bg2"/>
            </a:solidFill>
          </a:ln>
        </p:spPr>
        <p:txBody>
          <a:bodyPr bIns="914400" anchor="ctr" anchorCtr="0"/>
          <a:lstStyle>
            <a:lvl1pPr algn="ctr">
              <a:defRPr sz="1400">
                <a:solidFill>
                  <a:schemeClr val="tx1"/>
                </a:solidFill>
              </a:defRPr>
            </a:lvl1pPr>
          </a:lstStyle>
          <a:p>
            <a:r>
              <a:rPr lang="en-US"/>
              <a:t>Insert photo</a:t>
            </a:r>
          </a:p>
        </p:txBody>
      </p:sp>
    </p:spTree>
    <p:extLst>
      <p:ext uri="{BB962C8B-B14F-4D97-AF65-F5344CB8AC3E}">
        <p14:creationId xmlns:p14="http://schemas.microsoft.com/office/powerpoint/2010/main" val="81178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lanner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a:t>Identify your foundational elements</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step 1</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a:t>Presentation planner</a:t>
            </a:r>
          </a:p>
        </p:txBody>
      </p:sp>
      <p:sp>
        <p:nvSpPr>
          <p:cNvPr id="19" name="Title 1">
            <a:extLst>
              <a:ext uri="{FF2B5EF4-FFF2-40B4-BE49-F238E27FC236}">
                <a16:creationId xmlns:a16="http://schemas.microsoft.com/office/drawing/2014/main" id="{F8BCB5E4-9B84-FCDB-9D25-06FA4A2316B5}"/>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 is the goal of my presentation?</a:t>
            </a:r>
          </a:p>
        </p:txBody>
      </p:sp>
      <p:sp>
        <p:nvSpPr>
          <p:cNvPr id="20" name="Title 1">
            <a:extLst>
              <a:ext uri="{FF2B5EF4-FFF2-40B4-BE49-F238E27FC236}">
                <a16:creationId xmlns:a16="http://schemas.microsoft.com/office/drawing/2014/main" id="{29E389A0-74FE-DC54-48C3-3F4F1965E686}"/>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Who is the audience?</a:t>
            </a:r>
          </a:p>
        </p:txBody>
      </p:sp>
      <p:sp>
        <p:nvSpPr>
          <p:cNvPr id="21" name="Title 1">
            <a:extLst>
              <a:ext uri="{FF2B5EF4-FFF2-40B4-BE49-F238E27FC236}">
                <a16:creationId xmlns:a16="http://schemas.microsoft.com/office/drawing/2014/main" id="{48FBDA8C-08E3-66B1-6B74-49486C5994B4}"/>
              </a:ext>
            </a:extLst>
          </p:cNvPr>
          <p:cNvSpPr txBox="1">
            <a:spLocks/>
          </p:cNvSpPr>
          <p:nvPr userDrawn="1"/>
        </p:nvSpPr>
        <p:spPr>
          <a:xfrm>
            <a:off x="8280394"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 is my desired outcome?</a:t>
            </a:r>
          </a:p>
        </p:txBody>
      </p:sp>
    </p:spTree>
    <p:extLst>
      <p:ext uri="{BB962C8B-B14F-4D97-AF65-F5344CB8AC3E}">
        <p14:creationId xmlns:p14="http://schemas.microsoft.com/office/powerpoint/2010/main" val="19723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lanner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a:t>Plan your content</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step 2</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 is my main idea?</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a:t>Presentation planner</a:t>
            </a:r>
          </a:p>
        </p:txBody>
      </p:sp>
      <p:sp>
        <p:nvSpPr>
          <p:cNvPr id="2" name="Title 1">
            <a:extLst>
              <a:ext uri="{FF2B5EF4-FFF2-40B4-BE49-F238E27FC236}">
                <a16:creationId xmlns:a16="http://schemas.microsoft.com/office/drawing/2014/main" id="{2FBE1079-2545-490E-69CA-62CBFEA526DC}"/>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 information do I </a:t>
            </a:r>
            <a:br>
              <a:rPr lang="en-US" sz="1400" b="0" i="0" cap="none">
                <a:latin typeface="Zebra Sans" pitchFamily="2" charset="77"/>
              </a:rPr>
            </a:br>
            <a:r>
              <a:rPr lang="en-US" sz="1400" b="0" i="0" cap="none">
                <a:latin typeface="Zebra Sans" pitchFamily="2" charset="77"/>
              </a:rPr>
              <a:t>need to support that idea?</a:t>
            </a:r>
          </a:p>
        </p:txBody>
      </p:sp>
      <p:sp>
        <p:nvSpPr>
          <p:cNvPr id="8" name="Title 1">
            <a:extLst>
              <a:ext uri="{FF2B5EF4-FFF2-40B4-BE49-F238E27FC236}">
                <a16:creationId xmlns:a16="http://schemas.microsoft.com/office/drawing/2014/main" id="{B8D120A8-76FE-7B6F-52CB-6534FFD253D5}"/>
              </a:ext>
            </a:extLst>
          </p:cNvPr>
          <p:cNvSpPr txBox="1">
            <a:spLocks/>
          </p:cNvSpPr>
          <p:nvPr userDrawn="1"/>
        </p:nvSpPr>
        <p:spPr>
          <a:xfrm>
            <a:off x="8280394" y="1647548"/>
            <a:ext cx="3454401" cy="369947"/>
          </a:xfrm>
          <a:prstGeom prst="rect">
            <a:avLst/>
          </a:prstGeom>
        </p:spPr>
        <p:txBody>
          <a:bodyPr vert="horz" lIns="0" tIns="0" rIns="0" bIns="0" rtlCol="0">
            <a:noAutofit/>
          </a:bodyPr>
          <a:lstStyle>
            <a:defPPr>
              <a:defRPr lang="en-US"/>
            </a:defPPr>
            <a:lvl1pPr lvl="0" indent="0">
              <a:lnSpc>
                <a:spcPct val="105000"/>
              </a:lnSpc>
              <a:spcBef>
                <a:spcPts val="1800"/>
              </a:spcBef>
              <a:buFont typeface="Arial" panose="020B0604020202020204" pitchFamily="34" charset="0"/>
              <a:buNone/>
              <a:defRPr sz="1400" b="0" i="0" cap="none" baseline="0">
                <a:latin typeface="Zebra Sans"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What other content </a:t>
            </a:r>
            <a:br>
              <a:rPr lang="en-US"/>
            </a:br>
            <a:r>
              <a:rPr lang="en-US"/>
              <a:t>mandatories do I have?</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spTree>
    <p:extLst>
      <p:ext uri="{BB962C8B-B14F-4D97-AF65-F5344CB8AC3E}">
        <p14:creationId xmlns:p14="http://schemas.microsoft.com/office/powerpoint/2010/main" val="20035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lanner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4637" y="2241971"/>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a:t>Outline your presentation</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step 3</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716676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Use this outline sheet to slot in your high-level content areas. Include spots for key messages, supporting materials and other specific content that needs to be included.</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a:t>Presentation planner</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sp>
        <p:nvSpPr>
          <p:cNvPr id="12" name="Text Placeholder 7">
            <a:extLst>
              <a:ext uri="{FF2B5EF4-FFF2-40B4-BE49-F238E27FC236}">
                <a16:creationId xmlns:a16="http://schemas.microsoft.com/office/drawing/2014/main" id="{B4733A3D-3B39-85ED-8CF2-F1D88E46EF11}"/>
              </a:ext>
            </a:extLst>
          </p:cNvPr>
          <p:cNvSpPr>
            <a:spLocks noGrp="1"/>
          </p:cNvSpPr>
          <p:nvPr>
            <p:ph type="body" sz="quarter" idx="16" hasCustomPrompt="1"/>
          </p:nvPr>
        </p:nvSpPr>
        <p:spPr>
          <a:xfrm>
            <a:off x="2759480" y="2241971"/>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81410D71-7FCB-E6E2-6EEA-78BE7045986D}"/>
              </a:ext>
            </a:extLst>
          </p:cNvPr>
          <p:cNvSpPr>
            <a:spLocks noGrp="1"/>
          </p:cNvSpPr>
          <p:nvPr>
            <p:ph type="body" sz="quarter" idx="17" hasCustomPrompt="1"/>
          </p:nvPr>
        </p:nvSpPr>
        <p:spPr>
          <a:xfrm>
            <a:off x="5064323" y="2241971"/>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30BE31F0-C6A7-05FC-2487-2272441DA9DB}"/>
              </a:ext>
            </a:extLst>
          </p:cNvPr>
          <p:cNvSpPr>
            <a:spLocks noGrp="1"/>
          </p:cNvSpPr>
          <p:nvPr>
            <p:ph type="body" sz="quarter" idx="18" hasCustomPrompt="1"/>
          </p:nvPr>
        </p:nvSpPr>
        <p:spPr>
          <a:xfrm>
            <a:off x="7369166" y="2241971"/>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19" name="Text Placeholder 7">
            <a:extLst>
              <a:ext uri="{FF2B5EF4-FFF2-40B4-BE49-F238E27FC236}">
                <a16:creationId xmlns:a16="http://schemas.microsoft.com/office/drawing/2014/main" id="{08F69B0D-97A2-4747-B400-7CA8B8318529}"/>
              </a:ext>
            </a:extLst>
          </p:cNvPr>
          <p:cNvSpPr>
            <a:spLocks noGrp="1"/>
          </p:cNvSpPr>
          <p:nvPr>
            <p:ph type="body" sz="quarter" idx="19" hasCustomPrompt="1"/>
          </p:nvPr>
        </p:nvSpPr>
        <p:spPr>
          <a:xfrm>
            <a:off x="9674011" y="2241971"/>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E7E28AC7-5BF3-5E1E-B6A2-515BEBB9BB47}"/>
              </a:ext>
            </a:extLst>
          </p:cNvPr>
          <p:cNvSpPr>
            <a:spLocks noGrp="1"/>
          </p:cNvSpPr>
          <p:nvPr>
            <p:ph type="body" sz="quarter" idx="20" hasCustomPrompt="1"/>
          </p:nvPr>
        </p:nvSpPr>
        <p:spPr>
          <a:xfrm>
            <a:off x="454637" y="3607633"/>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141EBA66-9AA1-16C9-ECF1-783F03C1B726}"/>
              </a:ext>
            </a:extLst>
          </p:cNvPr>
          <p:cNvSpPr>
            <a:spLocks noGrp="1"/>
          </p:cNvSpPr>
          <p:nvPr>
            <p:ph type="body" sz="quarter" idx="21" hasCustomPrompt="1"/>
          </p:nvPr>
        </p:nvSpPr>
        <p:spPr>
          <a:xfrm>
            <a:off x="2759480" y="3607633"/>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2" name="Text Placeholder 7">
            <a:extLst>
              <a:ext uri="{FF2B5EF4-FFF2-40B4-BE49-F238E27FC236}">
                <a16:creationId xmlns:a16="http://schemas.microsoft.com/office/drawing/2014/main" id="{F7BF8149-F7A9-7C9C-57A1-EC3815C57913}"/>
              </a:ext>
            </a:extLst>
          </p:cNvPr>
          <p:cNvSpPr>
            <a:spLocks noGrp="1"/>
          </p:cNvSpPr>
          <p:nvPr>
            <p:ph type="body" sz="quarter" idx="22" hasCustomPrompt="1"/>
          </p:nvPr>
        </p:nvSpPr>
        <p:spPr>
          <a:xfrm>
            <a:off x="5064323" y="3607633"/>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3" name="Text Placeholder 7">
            <a:extLst>
              <a:ext uri="{FF2B5EF4-FFF2-40B4-BE49-F238E27FC236}">
                <a16:creationId xmlns:a16="http://schemas.microsoft.com/office/drawing/2014/main" id="{42954BB8-E414-559F-969F-2289DF8F5160}"/>
              </a:ext>
            </a:extLst>
          </p:cNvPr>
          <p:cNvSpPr>
            <a:spLocks noGrp="1"/>
          </p:cNvSpPr>
          <p:nvPr>
            <p:ph type="body" sz="quarter" idx="23" hasCustomPrompt="1"/>
          </p:nvPr>
        </p:nvSpPr>
        <p:spPr>
          <a:xfrm>
            <a:off x="7369166" y="3607633"/>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186DAE4-D171-8FC8-B4CE-E94956F6D98B}"/>
              </a:ext>
            </a:extLst>
          </p:cNvPr>
          <p:cNvSpPr>
            <a:spLocks noGrp="1"/>
          </p:cNvSpPr>
          <p:nvPr>
            <p:ph type="body" sz="quarter" idx="24" hasCustomPrompt="1"/>
          </p:nvPr>
        </p:nvSpPr>
        <p:spPr>
          <a:xfrm>
            <a:off x="9674011" y="3607633"/>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7" name="Text Placeholder 7">
            <a:extLst>
              <a:ext uri="{FF2B5EF4-FFF2-40B4-BE49-F238E27FC236}">
                <a16:creationId xmlns:a16="http://schemas.microsoft.com/office/drawing/2014/main" id="{84DFBDA7-030F-99B6-D8A2-B4055C5D2DDC}"/>
              </a:ext>
            </a:extLst>
          </p:cNvPr>
          <p:cNvSpPr>
            <a:spLocks noGrp="1"/>
          </p:cNvSpPr>
          <p:nvPr>
            <p:ph type="body" sz="quarter" idx="25" hasCustomPrompt="1"/>
          </p:nvPr>
        </p:nvSpPr>
        <p:spPr>
          <a:xfrm>
            <a:off x="454637" y="4949545"/>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8" name="Text Placeholder 7">
            <a:extLst>
              <a:ext uri="{FF2B5EF4-FFF2-40B4-BE49-F238E27FC236}">
                <a16:creationId xmlns:a16="http://schemas.microsoft.com/office/drawing/2014/main" id="{1259F070-3032-F7CE-066D-599B6045B7CA}"/>
              </a:ext>
            </a:extLst>
          </p:cNvPr>
          <p:cNvSpPr>
            <a:spLocks noGrp="1"/>
          </p:cNvSpPr>
          <p:nvPr>
            <p:ph type="body" sz="quarter" idx="26" hasCustomPrompt="1"/>
          </p:nvPr>
        </p:nvSpPr>
        <p:spPr>
          <a:xfrm>
            <a:off x="2759480" y="4949545"/>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spcBef>
                <a:spcPts val="300"/>
              </a:spcBef>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
        <p:nvSpPr>
          <p:cNvPr id="29" name="Text Placeholder 7">
            <a:extLst>
              <a:ext uri="{FF2B5EF4-FFF2-40B4-BE49-F238E27FC236}">
                <a16:creationId xmlns:a16="http://schemas.microsoft.com/office/drawing/2014/main" id="{D98BFFA5-8179-4393-383A-B170ADA1D95B}"/>
              </a:ext>
            </a:extLst>
          </p:cNvPr>
          <p:cNvSpPr>
            <a:spLocks noGrp="1"/>
          </p:cNvSpPr>
          <p:nvPr>
            <p:ph type="body" sz="quarter" idx="27" hasCustomPrompt="1"/>
          </p:nvPr>
        </p:nvSpPr>
        <p:spPr>
          <a:xfrm>
            <a:off x="5064323" y="4949545"/>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30" name="Text Placeholder 7">
            <a:extLst>
              <a:ext uri="{FF2B5EF4-FFF2-40B4-BE49-F238E27FC236}">
                <a16:creationId xmlns:a16="http://schemas.microsoft.com/office/drawing/2014/main" id="{B21923B7-A5C7-CEE8-E7D6-E70F1430149D}"/>
              </a:ext>
            </a:extLst>
          </p:cNvPr>
          <p:cNvSpPr>
            <a:spLocks noGrp="1"/>
          </p:cNvSpPr>
          <p:nvPr>
            <p:ph type="body" sz="quarter" idx="28" hasCustomPrompt="1"/>
          </p:nvPr>
        </p:nvSpPr>
        <p:spPr>
          <a:xfrm>
            <a:off x="7369166" y="4949545"/>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31" name="Text Placeholder 7">
            <a:extLst>
              <a:ext uri="{FF2B5EF4-FFF2-40B4-BE49-F238E27FC236}">
                <a16:creationId xmlns:a16="http://schemas.microsoft.com/office/drawing/2014/main" id="{EC4D64BB-B033-9BD0-7793-3C899436B149}"/>
              </a:ext>
            </a:extLst>
          </p:cNvPr>
          <p:cNvSpPr>
            <a:spLocks noGrp="1"/>
          </p:cNvSpPr>
          <p:nvPr>
            <p:ph type="body" sz="quarter" idx="29" hasCustomPrompt="1"/>
          </p:nvPr>
        </p:nvSpPr>
        <p:spPr>
          <a:xfrm>
            <a:off x="9674011" y="4949545"/>
            <a:ext cx="2060786" cy="1154375"/>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274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nner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a:t>Set the design direction</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step 4</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 template am I using?</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a:t>Presentation planner</a:t>
            </a:r>
          </a:p>
        </p:txBody>
      </p:sp>
      <p:sp>
        <p:nvSpPr>
          <p:cNvPr id="2" name="Title 1">
            <a:extLst>
              <a:ext uri="{FF2B5EF4-FFF2-40B4-BE49-F238E27FC236}">
                <a16:creationId xmlns:a16="http://schemas.microsoft.com/office/drawing/2014/main" id="{2FBE1079-2545-490E-69CA-62CBFEA526DC}"/>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 data do I need to visualize?</a:t>
            </a:r>
          </a:p>
        </p:txBody>
      </p:sp>
      <p:sp>
        <p:nvSpPr>
          <p:cNvPr id="8" name="Title 1">
            <a:extLst>
              <a:ext uri="{FF2B5EF4-FFF2-40B4-BE49-F238E27FC236}">
                <a16:creationId xmlns:a16="http://schemas.microsoft.com/office/drawing/2014/main" id="{B8D120A8-76FE-7B6F-52CB-6534FFD253D5}"/>
              </a:ext>
            </a:extLst>
          </p:cNvPr>
          <p:cNvSpPr txBox="1">
            <a:spLocks/>
          </p:cNvSpPr>
          <p:nvPr userDrawn="1"/>
        </p:nvSpPr>
        <p:spPr>
          <a:xfrm>
            <a:off x="8280394" y="1647548"/>
            <a:ext cx="3454401" cy="369947"/>
          </a:xfrm>
          <a:prstGeom prst="rect">
            <a:avLst/>
          </a:prstGeom>
        </p:spPr>
        <p:txBody>
          <a:bodyPr vert="horz" lIns="0" tIns="0" rIns="0" bIns="0" rtlCol="0">
            <a:noAutofit/>
          </a:bodyPr>
          <a:lstStyle>
            <a:defPPr>
              <a:defRPr lang="en-US"/>
            </a:defPPr>
            <a:lvl1pPr lvl="0" indent="0">
              <a:lnSpc>
                <a:spcPct val="105000"/>
              </a:lnSpc>
              <a:spcBef>
                <a:spcPts val="1800"/>
              </a:spcBef>
              <a:buFont typeface="Arial" panose="020B0604020202020204" pitchFamily="34" charset="0"/>
              <a:buNone/>
              <a:defRPr sz="1400" b="0" i="0" cap="none" baseline="0">
                <a:latin typeface="Zebra Sans"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What other specific visuals</a:t>
            </a:r>
            <a:br>
              <a:rPr lang="en-US"/>
            </a:br>
            <a:r>
              <a:rPr lang="en-US"/>
              <a:t>do I need to find/create?</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spTree>
    <p:extLst>
      <p:ext uri="{BB962C8B-B14F-4D97-AF65-F5344CB8AC3E}">
        <p14:creationId xmlns:p14="http://schemas.microsoft.com/office/powerpoint/2010/main" val="244227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lanner 5">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p:txBody>
          <a:bodyPr/>
          <a:lstStyle>
            <a:lvl1pPr>
              <a:defRPr>
                <a:solidFill>
                  <a:schemeClr val="tx1"/>
                </a:solidFill>
              </a:defRPr>
            </a:lvl1pPr>
          </a:lstStyle>
          <a:p>
            <a:fld id="{1AD59F8F-821C-794D-AFBA-1518A32149B9}" type="slidenum">
              <a:rPr lang="en-US" smtClean="0"/>
              <a:pPr/>
              <a:t>‹#›</a:t>
            </a:fld>
            <a:endParaRPr lang="en-US"/>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a:solidFill>
                  <a:schemeClr val="tx1"/>
                </a:solidFill>
              </a:defRPr>
            </a:lvl1pPr>
            <a:lvl2pPr>
              <a:spcBef>
                <a:spcPts val="300"/>
              </a:spcBef>
              <a:defRPr sz="12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a:solidFill>
                  <a:schemeClr val="tx1"/>
                </a:solidFill>
              </a:defRPr>
            </a:lvl1pPr>
            <a:lvl2pPr marL="173038" indent="-173038">
              <a:defRPr lang="en-US" sz="1200" b="0" i="0" kern="1200" dirty="0" smtClean="0">
                <a:solidFill>
                  <a:schemeClr val="tx1"/>
                </a:solidFill>
                <a:latin typeface="Zebra Sans" pitchFamily="2" charset="77"/>
                <a:ea typeface="+mn-ea"/>
                <a:cs typeface="+mn-cs"/>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a:t>Create the presentation</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step 5</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What’s the format of the presentation?</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a:t>Presentation planner</a:t>
            </a:r>
          </a:p>
        </p:txBody>
      </p:sp>
      <p:sp>
        <p:nvSpPr>
          <p:cNvPr id="2" name="Title 1">
            <a:extLst>
              <a:ext uri="{FF2B5EF4-FFF2-40B4-BE49-F238E27FC236}">
                <a16:creationId xmlns:a16="http://schemas.microsoft.com/office/drawing/2014/main" id="{2FBE1079-2545-490E-69CA-62CBFEA526DC}"/>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a:latin typeface="Zebra Sans" pitchFamily="2" charset="77"/>
              </a:rPr>
              <a:t>How will it be delivered?</a:t>
            </a:r>
          </a:p>
        </p:txBody>
      </p:sp>
      <p:sp>
        <p:nvSpPr>
          <p:cNvPr id="8" name="Title 1">
            <a:extLst>
              <a:ext uri="{FF2B5EF4-FFF2-40B4-BE49-F238E27FC236}">
                <a16:creationId xmlns:a16="http://schemas.microsoft.com/office/drawing/2014/main" id="{B8D120A8-76FE-7B6F-52CB-6534FFD253D5}"/>
              </a:ext>
            </a:extLst>
          </p:cNvPr>
          <p:cNvSpPr txBox="1">
            <a:spLocks/>
          </p:cNvSpPr>
          <p:nvPr userDrawn="1"/>
        </p:nvSpPr>
        <p:spPr>
          <a:xfrm>
            <a:off x="8280394" y="1647548"/>
            <a:ext cx="3454401" cy="369947"/>
          </a:xfrm>
          <a:prstGeom prst="rect">
            <a:avLst/>
          </a:prstGeom>
        </p:spPr>
        <p:txBody>
          <a:bodyPr vert="horz" lIns="0" tIns="0" rIns="0" bIns="0" rtlCol="0">
            <a:noAutofit/>
          </a:bodyPr>
          <a:lstStyle>
            <a:defPPr>
              <a:defRPr lang="en-US"/>
            </a:defPPr>
            <a:lvl1pPr lvl="0" indent="0">
              <a:lnSpc>
                <a:spcPct val="105000"/>
              </a:lnSpc>
              <a:spcBef>
                <a:spcPts val="1800"/>
              </a:spcBef>
              <a:buFont typeface="Arial" panose="020B0604020202020204" pitchFamily="34" charset="0"/>
              <a:buNone/>
              <a:defRPr sz="1400" b="0" i="0" cap="none" baseline="0">
                <a:latin typeface="Zebra Sans"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What support do I need?</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spTree>
    <p:extLst>
      <p:ext uri="{BB962C8B-B14F-4D97-AF65-F5344CB8AC3E}">
        <p14:creationId xmlns:p14="http://schemas.microsoft.com/office/powerpoint/2010/main" val="297401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1">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7D332-BAF9-0CE3-E031-F543B36DA053}"/>
              </a:ext>
            </a:extLst>
          </p:cNvPr>
          <p:cNvPicPr>
            <a:picLocks noChangeAspect="1"/>
          </p:cNvPicPr>
          <p:nvPr userDrawn="1"/>
        </p:nvPicPr>
        <p:blipFill>
          <a:blip r:embed="rId2"/>
          <a:src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sp>
        <p:nvSpPr>
          <p:cNvPr id="5" name="TextBox 4">
            <a:extLst>
              <a:ext uri="{FF2B5EF4-FFF2-40B4-BE49-F238E27FC236}">
                <a16:creationId xmlns:a16="http://schemas.microsoft.com/office/drawing/2014/main" id="{6828D4F8-9828-A15D-D7D0-E31650617CD2}"/>
              </a:ext>
            </a:extLst>
          </p:cNvPr>
          <p:cNvSpPr txBox="1"/>
          <p:nvPr userDrawn="1"/>
        </p:nvSpPr>
        <p:spPr>
          <a:xfrm>
            <a:off x="3133778" y="4695205"/>
            <a:ext cx="5833004" cy="804232"/>
          </a:xfrm>
          <a:prstGeom prst="rect">
            <a:avLst/>
          </a:prstGeom>
          <a:noFill/>
        </p:spPr>
        <p:txBody>
          <a:bodyPr wrap="square" lIns="0" tIns="0" rIns="0" bIns="0" rtlCol="0">
            <a:noAutofit/>
          </a:bodyPr>
          <a:lstStyle/>
          <a:p>
            <a:pPr algn="ctr">
              <a:spcBef>
                <a:spcPts val="300"/>
              </a:spcBef>
            </a:pPr>
            <a:r>
              <a:rPr lang="en-US" sz="2800" b="0" i="0" spc="300">
                <a:solidFill>
                  <a:schemeClr val="bg1"/>
                </a:solidFill>
                <a:latin typeface="Zebra Mono Medium" pitchFamily="2" charset="77"/>
              </a:rPr>
              <a:t>SEPTEMBER 15-17, NASHVILLE</a:t>
            </a:r>
          </a:p>
        </p:txBody>
      </p:sp>
      <p:pic>
        <p:nvPicPr>
          <p:cNvPr id="9" name="Graphic 8">
            <a:extLst>
              <a:ext uri="{FF2B5EF4-FFF2-40B4-BE49-F238E27FC236}">
                <a16:creationId xmlns:a16="http://schemas.microsoft.com/office/drawing/2014/main" id="{70E95A21-8935-41DD-54DC-6F0232DE5CA5}"/>
              </a:ext>
            </a:extLst>
          </p:cNvPr>
          <p:cNvPicPr>
            <a:picLocks noChangeAspect="1"/>
          </p:cNvPicPr>
          <p:nvPr userDrawn="1"/>
        </p:nvPicPr>
        <p:blipFill>
          <a:blip r:embed="rId3">
            <a:extLst>
              <a:ext uri="{96DAC541-7B7A-43D3-8B79-37D633B846F1}">
                <asvg:svgBlip xmlns:asvg="http://schemas.microsoft.com/office/drawing/2016/SVG/main" r:embed="rId4"/>
              </a:ext>
            </a:extLst>
          </a:blip>
          <a:srcRect b="15951"/>
          <a:stretch>
            <a:fillRect/>
          </a:stretch>
        </p:blipFill>
        <p:spPr>
          <a:xfrm>
            <a:off x="3310996" y="1840090"/>
            <a:ext cx="5570027" cy="2719032"/>
          </a:xfrm>
          <a:prstGeom prst="rect">
            <a:avLst/>
          </a:prstGeom>
        </p:spPr>
      </p:pic>
      <p:pic>
        <p:nvPicPr>
          <p:cNvPr id="10" name="Graphic 9">
            <a:extLst>
              <a:ext uri="{FF2B5EF4-FFF2-40B4-BE49-F238E27FC236}">
                <a16:creationId xmlns:a16="http://schemas.microsoft.com/office/drawing/2014/main" id="{22C8E04E-4A0E-B418-EA7E-CBFD129ED2C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79025" y="400233"/>
            <a:ext cx="1743075" cy="535677"/>
          </a:xfrm>
          <a:prstGeom prst="rect">
            <a:avLst/>
          </a:prstGeom>
        </p:spPr>
      </p:pic>
    </p:spTree>
    <p:extLst>
      <p:ext uri="{BB962C8B-B14F-4D97-AF65-F5344CB8AC3E}">
        <p14:creationId xmlns:p14="http://schemas.microsoft.com/office/powerpoint/2010/main" val="221174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pic>
        <p:nvPicPr>
          <p:cNvPr id="15" name="Picture 14" descr="A colorful lines on a black background&#10;&#10;AI-generated content may be incorrect.">
            <a:extLst>
              <a:ext uri="{FF2B5EF4-FFF2-40B4-BE49-F238E27FC236}">
                <a16:creationId xmlns:a16="http://schemas.microsoft.com/office/drawing/2014/main" id="{009012F3-336E-38F6-8CA8-D2AD3571FECC}"/>
              </a:ext>
            </a:extLst>
          </p:cNvPr>
          <p:cNvPicPr>
            <a:picLocks noChangeAspect="1"/>
          </p:cNvPicPr>
          <p:nvPr userDrawn="1"/>
        </p:nvPicPr>
        <p:blipFill>
          <a:blip r:embed="rId2" cstate="print">
            <a:extLst>
              <a:ext uri="{28A0092B-C50C-407E-A947-70E740481C1C}">
                <a14:useLocalDpi xmlns:a14="http://schemas.microsoft.com/office/drawing/2010/main"/>
              </a:ext>
            </a:extLst>
          </a:blip>
          <a:srcRect l="-42"/>
          <a:stretch/>
        </p:blipFill>
        <p:spPr>
          <a:xfrm>
            <a:off x="2143126" y="1514142"/>
            <a:ext cx="10048874" cy="5343857"/>
          </a:xfrm>
          <a:prstGeom prst="rect">
            <a:avLst/>
          </a:prstGeom>
        </p:spPr>
      </p:pic>
      <p:sp>
        <p:nvSpPr>
          <p:cNvPr id="2" name="Title 1">
            <a:extLst>
              <a:ext uri="{FF2B5EF4-FFF2-40B4-BE49-F238E27FC236}">
                <a16:creationId xmlns:a16="http://schemas.microsoft.com/office/drawing/2014/main" id="{4F5EE8BD-D881-16F9-1FFD-7C311E03DC52}"/>
              </a:ext>
            </a:extLst>
          </p:cNvPr>
          <p:cNvSpPr>
            <a:spLocks noGrp="1"/>
          </p:cNvSpPr>
          <p:nvPr>
            <p:ph type="ctrTitle" hasCustomPrompt="1"/>
          </p:nvPr>
        </p:nvSpPr>
        <p:spPr>
          <a:xfrm>
            <a:off x="457198" y="787822"/>
            <a:ext cx="9362661" cy="2498718"/>
          </a:xfrm>
        </p:spPr>
        <p:txBody>
          <a:bodyPr anchor="t" anchorCtr="0"/>
          <a:lstStyle>
            <a:lvl1pPr algn="l">
              <a:lnSpc>
                <a:spcPct val="85000"/>
              </a:lnSpc>
              <a:defRPr sz="9600">
                <a:solidFill>
                  <a:schemeClr val="bg1"/>
                </a:solidFill>
              </a:defRPr>
            </a:lvl1pPr>
          </a:lstStyle>
          <a:p>
            <a:r>
              <a:rPr lang="en-US"/>
              <a:t>Slide Title Goes</a:t>
            </a:r>
            <a:br>
              <a:rPr lang="en-US"/>
            </a:br>
            <a:r>
              <a:rPr lang="en-US"/>
              <a:t>In This Spot Here</a:t>
            </a:r>
          </a:p>
        </p:txBody>
      </p:sp>
      <p:sp>
        <p:nvSpPr>
          <p:cNvPr id="3" name="Subtitle 2">
            <a:extLst>
              <a:ext uri="{FF2B5EF4-FFF2-40B4-BE49-F238E27FC236}">
                <a16:creationId xmlns:a16="http://schemas.microsoft.com/office/drawing/2014/main" id="{7BAFBCED-3786-C8C4-37C0-3354E02A8223}"/>
              </a:ext>
            </a:extLst>
          </p:cNvPr>
          <p:cNvSpPr>
            <a:spLocks noGrp="1"/>
          </p:cNvSpPr>
          <p:nvPr>
            <p:ph type="subTitle" idx="1"/>
          </p:nvPr>
        </p:nvSpPr>
        <p:spPr>
          <a:xfrm>
            <a:off x="457198" y="3285553"/>
            <a:ext cx="9362660" cy="514508"/>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DBA563D0-E982-3E44-7607-DEC334AE905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8" name="Straight Connector 7">
            <a:extLst>
              <a:ext uri="{FF2B5EF4-FFF2-40B4-BE49-F238E27FC236}">
                <a16:creationId xmlns:a16="http://schemas.microsoft.com/office/drawing/2014/main" id="{BB6FA1C2-ABD4-15DF-CE98-0B02E28F7F2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63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tx1"/>
        </a:solidFill>
        <a:effectLst/>
      </p:bgPr>
    </p:bg>
    <p:spTree>
      <p:nvGrpSpPr>
        <p:cNvPr id="1" name=""/>
        <p:cNvGrpSpPr/>
        <p:nvPr/>
      </p:nvGrpSpPr>
      <p:grpSpPr>
        <a:xfrm>
          <a:off x="0" y="0"/>
          <a:ext cx="0" cy="0"/>
          <a:chOff x="0" y="0"/>
          <a:chExt cx="0" cy="0"/>
        </a:xfrm>
      </p:grpSpPr>
      <p:pic>
        <p:nvPicPr>
          <p:cNvPr id="8" name="Picture 7" descr="A colorful lines on a black background&#10;&#10;AI-generated content may be incorrect.">
            <a:extLst>
              <a:ext uri="{FF2B5EF4-FFF2-40B4-BE49-F238E27FC236}">
                <a16:creationId xmlns:a16="http://schemas.microsoft.com/office/drawing/2014/main" id="{B5BC391F-717E-B960-E033-A648FB393E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66800" y="2588791"/>
            <a:ext cx="11125200" cy="4269210"/>
          </a:xfrm>
          <a:prstGeom prst="rect">
            <a:avLst/>
          </a:prstGeom>
        </p:spPr>
      </p:pic>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a:latin typeface="Zebra Sans" pitchFamily="2" charset="77"/>
            </a:endParaRPr>
          </a:p>
        </p:txBody>
      </p:sp>
      <p:cxnSp>
        <p:nvCxnSpPr>
          <p:cNvPr id="7" name="Straight Connector 6">
            <a:extLst>
              <a:ext uri="{FF2B5EF4-FFF2-40B4-BE49-F238E27FC236}">
                <a16:creationId xmlns:a16="http://schemas.microsoft.com/office/drawing/2014/main" id="{248020C1-46F9-35E1-1D71-3077791EA29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E4B458B-722F-0634-30AF-36BEF919D02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AF0E6225-459D-CAE1-4107-B52D09760447}"/>
              </a:ext>
            </a:extLst>
          </p:cNvPr>
          <p:cNvSpPr>
            <a:spLocks noGrp="1"/>
          </p:cNvSpPr>
          <p:nvPr>
            <p:ph type="ctrTitle" hasCustomPrompt="1"/>
          </p:nvPr>
        </p:nvSpPr>
        <p:spPr>
          <a:xfrm>
            <a:off x="457199" y="787822"/>
            <a:ext cx="9362661" cy="2498718"/>
          </a:xfrm>
        </p:spPr>
        <p:txBody>
          <a:bodyPr anchor="t" anchorCtr="0"/>
          <a:lstStyle>
            <a:lvl1pPr algn="l">
              <a:lnSpc>
                <a:spcPct val="85000"/>
              </a:lnSpc>
              <a:defRPr sz="9600">
                <a:solidFill>
                  <a:schemeClr val="bg1"/>
                </a:solidFill>
              </a:defRPr>
            </a:lvl1pPr>
          </a:lstStyle>
          <a:p>
            <a:r>
              <a:rPr lang="en-US"/>
              <a:t>Slide Title Goes</a:t>
            </a:r>
            <a:br>
              <a:rPr lang="en-US"/>
            </a:br>
            <a:r>
              <a:rPr lang="en-US"/>
              <a:t>In This Spot Here</a:t>
            </a:r>
          </a:p>
        </p:txBody>
      </p:sp>
      <p:sp>
        <p:nvSpPr>
          <p:cNvPr id="12" name="Subtitle 2">
            <a:extLst>
              <a:ext uri="{FF2B5EF4-FFF2-40B4-BE49-F238E27FC236}">
                <a16:creationId xmlns:a16="http://schemas.microsoft.com/office/drawing/2014/main" id="{DE332333-56D1-F9E7-65E3-F724CA45659F}"/>
              </a:ext>
            </a:extLst>
          </p:cNvPr>
          <p:cNvSpPr>
            <a:spLocks noGrp="1"/>
          </p:cNvSpPr>
          <p:nvPr>
            <p:ph type="subTitle" idx="1"/>
          </p:nvPr>
        </p:nvSpPr>
        <p:spPr>
          <a:xfrm>
            <a:off x="457198" y="3285553"/>
            <a:ext cx="9363456" cy="36576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3199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3.xml"/><Relationship Id="rId21" Type="http://schemas.openxmlformats.org/officeDocument/2006/relationships/slideLayout" Target="../slideLayouts/slideLayout28.xml"/><Relationship Id="rId42" Type="http://schemas.openxmlformats.org/officeDocument/2006/relationships/slideLayout" Target="../slideLayouts/slideLayout49.xml"/><Relationship Id="rId47" Type="http://schemas.openxmlformats.org/officeDocument/2006/relationships/slideLayout" Target="../slideLayouts/slideLayout54.xml"/><Relationship Id="rId63" Type="http://schemas.openxmlformats.org/officeDocument/2006/relationships/slideLayout" Target="../slideLayouts/slideLayout70.xml"/><Relationship Id="rId68" Type="http://schemas.openxmlformats.org/officeDocument/2006/relationships/slideLayout" Target="../slideLayouts/slideLayout75.xml"/><Relationship Id="rId7" Type="http://schemas.openxmlformats.org/officeDocument/2006/relationships/slideLayout" Target="../slideLayouts/slideLayout14.xml"/><Relationship Id="rId71" Type="http://schemas.openxmlformats.org/officeDocument/2006/relationships/slideLayout" Target="../slideLayouts/slideLayout78.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9" Type="http://schemas.openxmlformats.org/officeDocument/2006/relationships/slideLayout" Target="../slideLayouts/slideLayout36.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45" Type="http://schemas.openxmlformats.org/officeDocument/2006/relationships/slideLayout" Target="../slideLayouts/slideLayout52.xml"/><Relationship Id="rId53" Type="http://schemas.openxmlformats.org/officeDocument/2006/relationships/slideLayout" Target="../slideLayouts/slideLayout60.xml"/><Relationship Id="rId58" Type="http://schemas.openxmlformats.org/officeDocument/2006/relationships/slideLayout" Target="../slideLayouts/slideLayout65.xml"/><Relationship Id="rId66" Type="http://schemas.openxmlformats.org/officeDocument/2006/relationships/slideLayout" Target="../slideLayouts/slideLayout73.xml"/><Relationship Id="rId5" Type="http://schemas.openxmlformats.org/officeDocument/2006/relationships/slideLayout" Target="../slideLayouts/slideLayout12.xml"/><Relationship Id="rId61" Type="http://schemas.openxmlformats.org/officeDocument/2006/relationships/slideLayout" Target="../slideLayouts/slideLayout68.xml"/><Relationship Id="rId19" Type="http://schemas.openxmlformats.org/officeDocument/2006/relationships/slideLayout" Target="../slideLayouts/slideLayout2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43" Type="http://schemas.openxmlformats.org/officeDocument/2006/relationships/slideLayout" Target="../slideLayouts/slideLayout50.xml"/><Relationship Id="rId48" Type="http://schemas.openxmlformats.org/officeDocument/2006/relationships/slideLayout" Target="../slideLayouts/slideLayout55.xml"/><Relationship Id="rId56" Type="http://schemas.openxmlformats.org/officeDocument/2006/relationships/slideLayout" Target="../slideLayouts/slideLayout63.xml"/><Relationship Id="rId64" Type="http://schemas.openxmlformats.org/officeDocument/2006/relationships/slideLayout" Target="../slideLayouts/slideLayout71.xml"/><Relationship Id="rId69" Type="http://schemas.openxmlformats.org/officeDocument/2006/relationships/slideLayout" Target="../slideLayouts/slideLayout76.xml"/><Relationship Id="rId8" Type="http://schemas.openxmlformats.org/officeDocument/2006/relationships/slideLayout" Target="../slideLayouts/slideLayout15.xml"/><Relationship Id="rId51" Type="http://schemas.openxmlformats.org/officeDocument/2006/relationships/slideLayout" Target="../slideLayouts/slideLayout58.xml"/><Relationship Id="rId72" Type="http://schemas.openxmlformats.org/officeDocument/2006/relationships/theme" Target="../theme/theme2.xml"/><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46" Type="http://schemas.openxmlformats.org/officeDocument/2006/relationships/slideLayout" Target="../slideLayouts/slideLayout53.xml"/><Relationship Id="rId59" Type="http://schemas.openxmlformats.org/officeDocument/2006/relationships/slideLayout" Target="../slideLayouts/slideLayout66.xml"/><Relationship Id="rId67" Type="http://schemas.openxmlformats.org/officeDocument/2006/relationships/slideLayout" Target="../slideLayouts/slideLayout74.xml"/><Relationship Id="rId20" Type="http://schemas.openxmlformats.org/officeDocument/2006/relationships/slideLayout" Target="../slideLayouts/slideLayout27.xml"/><Relationship Id="rId41" Type="http://schemas.openxmlformats.org/officeDocument/2006/relationships/slideLayout" Target="../slideLayouts/slideLayout48.xml"/><Relationship Id="rId54" Type="http://schemas.openxmlformats.org/officeDocument/2006/relationships/slideLayout" Target="../slideLayouts/slideLayout61.xml"/><Relationship Id="rId62" Type="http://schemas.openxmlformats.org/officeDocument/2006/relationships/slideLayout" Target="../slideLayouts/slideLayout69.xml"/><Relationship Id="rId70" Type="http://schemas.openxmlformats.org/officeDocument/2006/relationships/slideLayout" Target="../slideLayouts/slideLayout7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49" Type="http://schemas.openxmlformats.org/officeDocument/2006/relationships/slideLayout" Target="../slideLayouts/slideLayout56.xml"/><Relationship Id="rId57" Type="http://schemas.openxmlformats.org/officeDocument/2006/relationships/slideLayout" Target="../slideLayouts/slideLayout64.xml"/><Relationship Id="rId10" Type="http://schemas.openxmlformats.org/officeDocument/2006/relationships/slideLayout" Target="../slideLayouts/slideLayout17.xml"/><Relationship Id="rId31" Type="http://schemas.openxmlformats.org/officeDocument/2006/relationships/slideLayout" Target="../slideLayouts/slideLayout38.xml"/><Relationship Id="rId44" Type="http://schemas.openxmlformats.org/officeDocument/2006/relationships/slideLayout" Target="../slideLayouts/slideLayout51.xml"/><Relationship Id="rId52" Type="http://schemas.openxmlformats.org/officeDocument/2006/relationships/slideLayout" Target="../slideLayouts/slideLayout59.xml"/><Relationship Id="rId60" Type="http://schemas.openxmlformats.org/officeDocument/2006/relationships/slideLayout" Target="../slideLayouts/slideLayout67.xml"/><Relationship Id="rId65" Type="http://schemas.openxmlformats.org/officeDocument/2006/relationships/slideLayout" Target="../slideLayouts/slideLayout7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9" Type="http://schemas.openxmlformats.org/officeDocument/2006/relationships/slideLayout" Target="../slideLayouts/slideLayout46.xml"/><Relationship Id="rId34" Type="http://schemas.openxmlformats.org/officeDocument/2006/relationships/slideLayout" Target="../slideLayouts/slideLayout41.xml"/><Relationship Id="rId50" Type="http://schemas.openxmlformats.org/officeDocument/2006/relationships/slideLayout" Target="../slideLayouts/slideLayout57.xml"/><Relationship Id="rId55"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6B9CAFA-0FF3-081E-7CA0-913640F60FAD}"/>
              </a:ext>
            </a:extLst>
          </p:cNvPr>
          <p:cNvSpPr>
            <a:spLocks noGrp="1"/>
          </p:cNvSpPr>
          <p:nvPr>
            <p:ph type="sldNum" sz="quarter" idx="4"/>
          </p:nvPr>
        </p:nvSpPr>
        <p:spPr>
          <a:xfrm>
            <a:off x="11567886" y="6502400"/>
            <a:ext cx="522513" cy="248103"/>
          </a:xfrm>
          <a:prstGeom prst="rect">
            <a:avLst/>
          </a:prstGeom>
        </p:spPr>
        <p:txBody>
          <a:bodyPr/>
          <a:lstStyle>
            <a:lvl1pPr algn="r">
              <a:defRPr sz="900" b="0" i="0">
                <a:solidFill>
                  <a:schemeClr val="bg1">
                    <a:lumMod val="65000"/>
                  </a:schemeClr>
                </a:solidFill>
                <a:latin typeface="Arial" panose="020B0604020202020204" pitchFamily="34" charset="0"/>
              </a:defRPr>
            </a:lvl1pPr>
          </a:lstStyle>
          <a:p>
            <a:fld id="{813F2B04-26D8-7A4C-BEBA-ABF4A71227EC}" type="slidenum">
              <a:rPr lang="en-US" smtClean="0"/>
              <a:pPr/>
              <a:t>‹#›</a:t>
            </a:fld>
            <a:endParaRPr lang="en-US" dirty="0"/>
          </a:p>
        </p:txBody>
      </p:sp>
      <p:sp>
        <p:nvSpPr>
          <p:cNvPr id="2" name="Date Placeholder 3">
            <a:extLst>
              <a:ext uri="{FF2B5EF4-FFF2-40B4-BE49-F238E27FC236}">
                <a16:creationId xmlns:a16="http://schemas.microsoft.com/office/drawing/2014/main" id="{34B21ACA-A6D3-101B-E156-6FD399E84EFA}"/>
              </a:ext>
            </a:extLst>
          </p:cNvPr>
          <p:cNvSpPr txBox="1">
            <a:spLocks/>
          </p:cNvSpPr>
          <p:nvPr userDrawn="1"/>
        </p:nvSpPr>
        <p:spPr>
          <a:xfrm>
            <a:off x="0"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lumMod val="65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80902165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1" r:id="rId3"/>
    <p:sldLayoutId id="2147483665" r:id="rId4"/>
    <p:sldLayoutId id="2147483666" r:id="rId5"/>
    <p:sldLayoutId id="2147483667" r:id="rId6"/>
    <p:sldLayoutId id="2147483668" r:id="rId7"/>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94B6EF-7F48-AC76-27A2-BEDEAAFDA042}"/>
              </a:ext>
            </a:extLst>
          </p:cNvPr>
          <p:cNvSpPr>
            <a:spLocks noGrp="1"/>
          </p:cNvSpPr>
          <p:nvPr>
            <p:ph type="title"/>
          </p:nvPr>
        </p:nvSpPr>
        <p:spPr>
          <a:xfrm>
            <a:off x="457200" y="556011"/>
            <a:ext cx="11277600" cy="369947"/>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51C79F96-FE2A-9CA3-ACB6-941541E51D3B}"/>
              </a:ext>
            </a:extLst>
          </p:cNvPr>
          <p:cNvSpPr>
            <a:spLocks noGrp="1"/>
          </p:cNvSpPr>
          <p:nvPr>
            <p:ph type="body" idx="1"/>
          </p:nvPr>
        </p:nvSpPr>
        <p:spPr>
          <a:xfrm>
            <a:off x="457199" y="1828800"/>
            <a:ext cx="11277599" cy="3886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marL="460375" marR="0" lvl="5"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Seventh level</a:t>
            </a:r>
          </a:p>
          <a:p>
            <a:pPr marL="460375" marR="0" lvl="5"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Eight level</a:t>
            </a:r>
          </a:p>
          <a:p>
            <a:pPr lvl="5"/>
            <a:endParaRPr lang="en-US"/>
          </a:p>
        </p:txBody>
      </p:sp>
      <p:sp>
        <p:nvSpPr>
          <p:cNvPr id="4" name="Date Placeholder 3">
            <a:extLst>
              <a:ext uri="{FF2B5EF4-FFF2-40B4-BE49-F238E27FC236}">
                <a16:creationId xmlns:a16="http://schemas.microsoft.com/office/drawing/2014/main" id="{5110452D-8FD7-8E10-F03E-793F7DD825FA}"/>
              </a:ext>
            </a:extLst>
          </p:cNvPr>
          <p:cNvSpPr>
            <a:spLocks noGrp="1"/>
          </p:cNvSpPr>
          <p:nvPr>
            <p:ph type="dt" sz="half" idx="2"/>
          </p:nvPr>
        </p:nvSpPr>
        <p:spPr>
          <a:xfrm>
            <a:off x="457199" y="6542212"/>
            <a:ext cx="457201" cy="182880"/>
          </a:xfrm>
          <a:prstGeom prst="rect">
            <a:avLst/>
          </a:prstGeom>
        </p:spPr>
        <p:txBody>
          <a:bodyPr vert="horz" lIns="0" tIns="0" rIns="0" bIns="0" rtlCol="0" anchor="ctr"/>
          <a:lstStyle>
            <a:lvl1pPr algn="l">
              <a:defRPr sz="800" b="0" i="0">
                <a:solidFill>
                  <a:schemeClr val="tx1"/>
                </a:solidFill>
                <a:latin typeface="Zebra Sans" pitchFamily="2" charset="77"/>
              </a:defRPr>
            </a:lvl1pPr>
          </a:lstStyle>
          <a:p>
            <a:fld id="{FF9A8E65-C170-534D-962E-73B763A1D6C4}" type="datetime1">
              <a:rPr lang="en-US" smtClean="0"/>
              <a:pPr/>
              <a:t>9/24/2025</a:t>
            </a:fld>
            <a:endParaRPr lang="en-US"/>
          </a:p>
        </p:txBody>
      </p:sp>
      <p:sp>
        <p:nvSpPr>
          <p:cNvPr id="5" name="Footer Placeholder 4">
            <a:extLst>
              <a:ext uri="{FF2B5EF4-FFF2-40B4-BE49-F238E27FC236}">
                <a16:creationId xmlns:a16="http://schemas.microsoft.com/office/drawing/2014/main" id="{20C7878C-EC76-AADE-75A8-FE9DA152E52D}"/>
              </a:ext>
            </a:extLst>
          </p:cNvPr>
          <p:cNvSpPr>
            <a:spLocks noGrp="1"/>
          </p:cNvSpPr>
          <p:nvPr>
            <p:ph type="ftr" sz="quarter" idx="3"/>
          </p:nvPr>
        </p:nvSpPr>
        <p:spPr>
          <a:xfrm>
            <a:off x="914399" y="6354482"/>
            <a:ext cx="8585792" cy="182880"/>
          </a:xfrm>
          <a:prstGeom prst="rect">
            <a:avLst/>
          </a:prstGeom>
        </p:spPr>
        <p:txBody>
          <a:bodyPr vert="horz" lIns="0" tIns="0" rIns="0" bIns="0" rtlCol="0" anchor="ctr"/>
          <a:lstStyle>
            <a:lvl1pPr algn="l">
              <a:defRPr sz="800" b="0" i="0">
                <a:solidFill>
                  <a:schemeClr val="tx1"/>
                </a:solidFill>
                <a:latin typeface="Zebra Sans" pitchFamily="2" charset="77"/>
              </a:defRPr>
            </a:lvl1pPr>
          </a:lstStyle>
          <a:p>
            <a:endParaRPr lang="en-US"/>
          </a:p>
        </p:txBody>
      </p:sp>
      <p:sp>
        <p:nvSpPr>
          <p:cNvPr id="6" name="Slide Number Placeholder 5">
            <a:extLst>
              <a:ext uri="{FF2B5EF4-FFF2-40B4-BE49-F238E27FC236}">
                <a16:creationId xmlns:a16="http://schemas.microsoft.com/office/drawing/2014/main" id="{FF11D8BE-7D43-1D9F-7341-CB2E424D4127}"/>
              </a:ext>
            </a:extLst>
          </p:cNvPr>
          <p:cNvSpPr>
            <a:spLocks noGrp="1"/>
          </p:cNvSpPr>
          <p:nvPr>
            <p:ph type="sldNum" sz="quarter" idx="4"/>
          </p:nvPr>
        </p:nvSpPr>
        <p:spPr>
          <a:xfrm>
            <a:off x="457199" y="6354484"/>
            <a:ext cx="457200" cy="182880"/>
          </a:xfrm>
          <a:prstGeom prst="rect">
            <a:avLst/>
          </a:prstGeom>
        </p:spPr>
        <p:txBody>
          <a:bodyPr vert="horz" wrap="none" lIns="0" tIns="0" rIns="0" bIns="0" rtlCol="0" anchor="ctr"/>
          <a:lstStyle>
            <a:lvl1pPr algn="l">
              <a:defRPr sz="800" b="0" i="0">
                <a:solidFill>
                  <a:schemeClr val="tx1"/>
                </a:solidFill>
                <a:latin typeface="Zebra Sans" pitchFamily="2" charset="77"/>
              </a:defRPr>
            </a:lvl1pPr>
          </a:lstStyle>
          <a:p>
            <a:fld id="{1AD59F8F-821C-794D-AFBA-1518A32149B9}" type="slidenum">
              <a:rPr lang="en-US" smtClean="0"/>
              <a:pPr/>
              <a:t>‹#›</a:t>
            </a:fld>
            <a:endParaRPr lang="en-US"/>
          </a:p>
        </p:txBody>
      </p:sp>
    </p:spTree>
    <p:extLst>
      <p:ext uri="{BB962C8B-B14F-4D97-AF65-F5344CB8AC3E}">
        <p14:creationId xmlns:p14="http://schemas.microsoft.com/office/powerpoint/2010/main" val="10566459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5" r:id="rId12"/>
    <p:sldLayoutId id="2147483694" r:id="rId13"/>
    <p:sldLayoutId id="2147483695" r:id="rId14"/>
    <p:sldLayoutId id="2147483696"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55" r:id="rId55"/>
    <p:sldLayoutId id="2147483739" r:id="rId56"/>
    <p:sldLayoutId id="2147483740" r:id="rId57"/>
    <p:sldLayoutId id="2147483741" r:id="rId58"/>
    <p:sldLayoutId id="2147483742" r:id="rId59"/>
    <p:sldLayoutId id="2147483743" r:id="rId60"/>
    <p:sldLayoutId id="2147483744" r:id="rId61"/>
    <p:sldLayoutId id="2147483745" r:id="rId62"/>
    <p:sldLayoutId id="2147483746" r:id="rId63"/>
    <p:sldLayoutId id="2147483747" r:id="rId64"/>
    <p:sldLayoutId id="2147483748" r:id="rId65"/>
    <p:sldLayoutId id="2147483749" r:id="rId66"/>
    <p:sldLayoutId id="2147483750" r:id="rId67"/>
    <p:sldLayoutId id="2147483751" r:id="rId68"/>
    <p:sldLayoutId id="2147483752" r:id="rId69"/>
    <p:sldLayoutId id="2147483753" r:id="rId70"/>
    <p:sldLayoutId id="2147483754" r:id="rId7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43.xml"/><Relationship Id="rId5" Type="http://schemas.openxmlformats.org/officeDocument/2006/relationships/image" Target="../media/image59.jpe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3.xml"/><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69.pn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0.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5.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4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19" Type="http://schemas.openxmlformats.org/officeDocument/2006/relationships/image" Target="../media/image100.sv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11.jpeg"/></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emf"/><Relationship Id="rId7" Type="http://schemas.openxmlformats.org/officeDocument/2006/relationships/image" Target="../media/image117.emf"/><Relationship Id="rId12" Type="http://schemas.openxmlformats.org/officeDocument/2006/relationships/image" Target="../media/image122.png"/><Relationship Id="rId17" Type="http://schemas.openxmlformats.org/officeDocument/2006/relationships/image" Target="../media/image127.jpeg"/><Relationship Id="rId2" Type="http://schemas.openxmlformats.org/officeDocument/2006/relationships/image" Target="../media/image112.emf"/><Relationship Id="rId16" Type="http://schemas.openxmlformats.org/officeDocument/2006/relationships/image" Target="../media/image126.jpeg"/><Relationship Id="rId20" Type="http://schemas.openxmlformats.org/officeDocument/2006/relationships/image" Target="../media/image130.png"/><Relationship Id="rId1" Type="http://schemas.openxmlformats.org/officeDocument/2006/relationships/slideLayout" Target="../slideLayouts/slideLayout43.xml"/><Relationship Id="rId6" Type="http://schemas.openxmlformats.org/officeDocument/2006/relationships/image" Target="../media/image116.emf"/><Relationship Id="rId11" Type="http://schemas.openxmlformats.org/officeDocument/2006/relationships/image" Target="../media/image121.png"/><Relationship Id="rId5" Type="http://schemas.openxmlformats.org/officeDocument/2006/relationships/image" Target="../media/image115.emf"/><Relationship Id="rId15" Type="http://schemas.openxmlformats.org/officeDocument/2006/relationships/image" Target="../media/image125.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emf"/><Relationship Id="rId9" Type="http://schemas.openxmlformats.org/officeDocument/2006/relationships/image" Target="../media/image119.png"/><Relationship Id="rId14" Type="http://schemas.openxmlformats.org/officeDocument/2006/relationships/image" Target="../media/image124.jpeg"/></Relationships>
</file>

<file path=ppt/slides/_rels/slide3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4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D9890-E448-01CD-D8FB-1F550E33771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BF84EB-20E1-03BB-4E22-2CAE416F0C4D}"/>
              </a:ext>
            </a:extLst>
          </p:cNvPr>
          <p:cNvSpPr/>
          <p:nvPr/>
        </p:nvSpPr>
        <p:spPr>
          <a:xfrm>
            <a:off x="5382723" y="0"/>
            <a:ext cx="6813176" cy="6865283"/>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E3DCC5AE-1B01-E54B-C1AE-D4143A07BE81}"/>
              </a:ext>
            </a:extLst>
          </p:cNvPr>
          <p:cNvGrpSpPr/>
          <p:nvPr/>
        </p:nvGrpSpPr>
        <p:grpSpPr>
          <a:xfrm>
            <a:off x="0" y="-4293"/>
            <a:ext cx="5408156" cy="6869575"/>
            <a:chOff x="71722" y="-11577"/>
            <a:chExt cx="5408156" cy="6869575"/>
          </a:xfrm>
        </p:grpSpPr>
        <p:sp>
          <p:nvSpPr>
            <p:cNvPr id="15" name="Rectangle 14">
              <a:extLst>
                <a:ext uri="{FF2B5EF4-FFF2-40B4-BE49-F238E27FC236}">
                  <a16:creationId xmlns:a16="http://schemas.microsoft.com/office/drawing/2014/main" id="{0ED9A895-73EA-8617-9F5D-6E8DA228D595}"/>
                </a:ext>
              </a:extLst>
            </p:cNvPr>
            <p:cNvSpPr/>
            <p:nvPr/>
          </p:nvSpPr>
          <p:spPr>
            <a:xfrm flipV="1">
              <a:off x="71722" y="-11577"/>
              <a:ext cx="5408156" cy="6869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6ED4A868-2D20-1331-1A64-AA1377C3AED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85355" y="548789"/>
              <a:ext cx="1757747" cy="562240"/>
            </a:xfrm>
            <a:prstGeom prst="rect">
              <a:avLst/>
            </a:prstGeom>
          </p:spPr>
        </p:pic>
        <p:sp>
          <p:nvSpPr>
            <p:cNvPr id="6" name="Title 2">
              <a:extLst>
                <a:ext uri="{FF2B5EF4-FFF2-40B4-BE49-F238E27FC236}">
                  <a16:creationId xmlns:a16="http://schemas.microsoft.com/office/drawing/2014/main" id="{F771E0C8-0DBD-F1CB-D21B-EC8A74766BED}"/>
                </a:ext>
              </a:extLst>
            </p:cNvPr>
            <p:cNvSpPr txBox="1">
              <a:spLocks/>
            </p:cNvSpPr>
            <p:nvPr/>
          </p:nvSpPr>
          <p:spPr>
            <a:xfrm>
              <a:off x="644885" y="2145442"/>
              <a:ext cx="4236397" cy="1237996"/>
            </a:xfrm>
            <a:prstGeom prst="rect">
              <a:avLst/>
            </a:prstGeom>
          </p:spPr>
          <p:txBody>
            <a:bodyPr vert="horz" lIns="0" tIns="0" rIns="0" bIns="0" rtlCol="0" anchor="t" anchorCtr="0">
              <a:noAutofit/>
            </a:bodyPr>
            <a:lstStyle/>
            <a:p>
              <a:pPr defTabSz="914126">
                <a:lnSpc>
                  <a:spcPts val="4120"/>
                </a:lnSpc>
                <a:spcBef>
                  <a:spcPct val="0"/>
                </a:spcBef>
                <a:defRPr/>
              </a:pPr>
              <a:r>
                <a:rPr lang="en-US" sz="5400" b="1" spc="-150" dirty="0">
                  <a:solidFill>
                    <a:schemeClr val="bg1"/>
                  </a:solidFill>
                  <a:latin typeface="Zebra Sans Cnd ExtraBold" pitchFamily="50" charset="0"/>
                  <a:ea typeface="+mj-ea"/>
                  <a:cs typeface="Arial" panose="020B0604020202020204" pitchFamily="34" charset="0"/>
                </a:rPr>
                <a:t>ZEC500</a:t>
              </a:r>
              <a:br>
                <a:rPr lang="en-US" sz="3200" dirty="0">
                  <a:solidFill>
                    <a:schemeClr val="bg1"/>
                  </a:solidFill>
                  <a:latin typeface="Zebra Sans Cnd ExtraBold" pitchFamily="50" charset="0"/>
                  <a:ea typeface="+mj-ea"/>
                  <a:cs typeface="Arial" panose="020B0604020202020204" pitchFamily="34" charset="0"/>
                </a:rPr>
              </a:br>
              <a:r>
                <a:rPr lang="en-US" sz="3600" dirty="0">
                  <a:solidFill>
                    <a:schemeClr val="bg1"/>
                  </a:solidFill>
                  <a:latin typeface="Zebra Sans Cnd ExtraBold" pitchFamily="50" charset="0"/>
                  <a:ea typeface="+mj-ea"/>
                  <a:cs typeface="Arial" panose="020B0604020202020204" pitchFamily="34" charset="0"/>
                </a:rPr>
                <a:t>Enterprise Computer</a:t>
              </a:r>
            </a:p>
          </p:txBody>
        </p:sp>
        <p:sp>
          <p:nvSpPr>
            <p:cNvPr id="10" name="TextBox 9">
              <a:extLst>
                <a:ext uri="{FF2B5EF4-FFF2-40B4-BE49-F238E27FC236}">
                  <a16:creationId xmlns:a16="http://schemas.microsoft.com/office/drawing/2014/main" id="{43FF81EF-613F-E234-1E4D-EDEA778A248F}"/>
                </a:ext>
              </a:extLst>
            </p:cNvPr>
            <p:cNvSpPr txBox="1"/>
            <p:nvPr/>
          </p:nvSpPr>
          <p:spPr>
            <a:xfrm>
              <a:off x="644885" y="3703895"/>
              <a:ext cx="4236398" cy="1302921"/>
            </a:xfrm>
            <a:prstGeom prst="rect">
              <a:avLst/>
            </a:prstGeom>
            <a:noFill/>
          </p:spPr>
          <p:txBody>
            <a:bodyPr wrap="square">
              <a:spAutoFit/>
            </a:bodyPr>
            <a:lstStyle/>
            <a:p>
              <a:pPr>
                <a:spcAft>
                  <a:spcPts val="400"/>
                </a:spcAft>
              </a:pPr>
              <a:r>
                <a:rPr lang="en-US" sz="2400" b="1" dirty="0">
                  <a:solidFill>
                    <a:schemeClr val="bg1"/>
                  </a:solidFill>
                  <a:latin typeface="Zebra Sans Bold" pitchFamily="50" charset="0"/>
                  <a:cs typeface="Arial" panose="020B0604020202020204" pitchFamily="34" charset="0"/>
                </a:rPr>
                <a:t>The brains for any job.</a:t>
              </a:r>
            </a:p>
            <a:p>
              <a:pPr>
                <a:spcAft>
                  <a:spcPts val="400"/>
                </a:spcAft>
              </a:pPr>
              <a:r>
                <a:rPr lang="en-US" sz="2400" b="1" dirty="0">
                  <a:solidFill>
                    <a:schemeClr val="bg1"/>
                  </a:solidFill>
                  <a:latin typeface="Zebra Sans Bold" pitchFamily="50" charset="0"/>
                  <a:cs typeface="Arial" panose="020B0604020202020204" pitchFamily="34" charset="0"/>
                </a:rPr>
                <a:t>The power to run any app.</a:t>
              </a:r>
            </a:p>
            <a:p>
              <a:pPr>
                <a:spcAft>
                  <a:spcPts val="400"/>
                </a:spcAft>
              </a:pPr>
              <a:r>
                <a:rPr lang="en-US" sz="2400" b="1" dirty="0">
                  <a:solidFill>
                    <a:schemeClr val="bg1"/>
                  </a:solidFill>
                  <a:latin typeface="Zebra Sans Bold" pitchFamily="50" charset="0"/>
                  <a:cs typeface="Arial" panose="020B0604020202020204" pitchFamily="34" charset="0"/>
                </a:rPr>
                <a:t>The flexibility for any task.</a:t>
              </a:r>
            </a:p>
          </p:txBody>
        </p:sp>
      </p:grpSp>
      <p:grpSp>
        <p:nvGrpSpPr>
          <p:cNvPr id="9" name="Group 8">
            <a:extLst>
              <a:ext uri="{FF2B5EF4-FFF2-40B4-BE49-F238E27FC236}">
                <a16:creationId xmlns:a16="http://schemas.microsoft.com/office/drawing/2014/main" id="{ADD3E0F5-CCE7-21E6-6240-B6F58992EEE8}"/>
              </a:ext>
            </a:extLst>
          </p:cNvPr>
          <p:cNvGrpSpPr/>
          <p:nvPr/>
        </p:nvGrpSpPr>
        <p:grpSpPr>
          <a:xfrm>
            <a:off x="5479878" y="1506913"/>
            <a:ext cx="3241738" cy="2118286"/>
            <a:chOff x="5930837" y="1512796"/>
            <a:chExt cx="6078471" cy="3971925"/>
          </a:xfrm>
        </p:grpSpPr>
        <p:pic>
          <p:nvPicPr>
            <p:cNvPr id="7" name="Picture 6">
              <a:extLst>
                <a:ext uri="{FF2B5EF4-FFF2-40B4-BE49-F238E27FC236}">
                  <a16:creationId xmlns:a16="http://schemas.microsoft.com/office/drawing/2014/main" id="{DEE625A7-9960-902A-068F-F25F1D3B436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78475" y="1647253"/>
              <a:ext cx="5783200" cy="3668670"/>
            </a:xfrm>
            <a:prstGeom prst="rect">
              <a:avLst/>
            </a:prstGeom>
          </p:spPr>
        </p:pic>
        <p:sp>
          <p:nvSpPr>
            <p:cNvPr id="4" name="Rectangle 3">
              <a:extLst>
                <a:ext uri="{FF2B5EF4-FFF2-40B4-BE49-F238E27FC236}">
                  <a16:creationId xmlns:a16="http://schemas.microsoft.com/office/drawing/2014/main" id="{C538C188-586E-5C9F-B9DE-D62B6CD2ECEB}"/>
                </a:ext>
              </a:extLst>
            </p:cNvPr>
            <p:cNvSpPr/>
            <p:nvPr/>
          </p:nvSpPr>
          <p:spPr>
            <a:xfrm>
              <a:off x="5930837" y="1512796"/>
              <a:ext cx="6078471" cy="3971925"/>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C0DB4D01-A9E5-BC08-414A-AC0EDE618BA0}"/>
              </a:ext>
            </a:extLst>
          </p:cNvPr>
          <p:cNvGrpSpPr/>
          <p:nvPr/>
        </p:nvGrpSpPr>
        <p:grpSpPr>
          <a:xfrm>
            <a:off x="8321366" y="3618502"/>
            <a:ext cx="3241738" cy="2118286"/>
            <a:chOff x="5917337" y="1487580"/>
            <a:chExt cx="6078471" cy="3971925"/>
          </a:xfrm>
        </p:grpSpPr>
        <p:pic>
          <p:nvPicPr>
            <p:cNvPr id="13" name="Picture 12">
              <a:extLst>
                <a:ext uri="{FF2B5EF4-FFF2-40B4-BE49-F238E27FC236}">
                  <a16:creationId xmlns:a16="http://schemas.microsoft.com/office/drawing/2014/main" id="{EA4961DB-2AC7-FD55-D56B-AEEDBD5C555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078476" y="1647253"/>
              <a:ext cx="5783201" cy="3668671"/>
            </a:xfrm>
            <a:prstGeom prst="rect">
              <a:avLst/>
            </a:prstGeom>
          </p:spPr>
        </p:pic>
        <p:sp>
          <p:nvSpPr>
            <p:cNvPr id="14" name="Rectangle 13">
              <a:extLst>
                <a:ext uri="{FF2B5EF4-FFF2-40B4-BE49-F238E27FC236}">
                  <a16:creationId xmlns:a16="http://schemas.microsoft.com/office/drawing/2014/main" id="{04F26594-F013-F5A9-C371-BAD70B79907F}"/>
                </a:ext>
              </a:extLst>
            </p:cNvPr>
            <p:cNvSpPr/>
            <p:nvPr/>
          </p:nvSpPr>
          <p:spPr>
            <a:xfrm>
              <a:off x="5917337" y="1487580"/>
              <a:ext cx="6078471" cy="3971925"/>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0A22981C-30BF-7A6A-0FE3-8C41AC050427}"/>
              </a:ext>
            </a:extLst>
          </p:cNvPr>
          <p:cNvGrpSpPr/>
          <p:nvPr/>
        </p:nvGrpSpPr>
        <p:grpSpPr>
          <a:xfrm>
            <a:off x="6977715" y="6056"/>
            <a:ext cx="2293556" cy="1498705"/>
            <a:chOff x="5930837" y="1500188"/>
            <a:chExt cx="6078471" cy="3971925"/>
          </a:xfrm>
        </p:grpSpPr>
        <p:pic>
          <p:nvPicPr>
            <p:cNvPr id="17" name="Picture 16">
              <a:extLst>
                <a:ext uri="{FF2B5EF4-FFF2-40B4-BE49-F238E27FC236}">
                  <a16:creationId xmlns:a16="http://schemas.microsoft.com/office/drawing/2014/main" id="{0E0CAF2B-EA58-8503-30E1-FB6824952E9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078474" y="1647252"/>
              <a:ext cx="5783200" cy="3668669"/>
            </a:xfrm>
            <a:prstGeom prst="rect">
              <a:avLst/>
            </a:prstGeom>
          </p:spPr>
        </p:pic>
        <p:sp>
          <p:nvSpPr>
            <p:cNvPr id="18" name="Rectangle 17">
              <a:extLst>
                <a:ext uri="{FF2B5EF4-FFF2-40B4-BE49-F238E27FC236}">
                  <a16:creationId xmlns:a16="http://schemas.microsoft.com/office/drawing/2014/main" id="{6539AA53-D33D-0209-612E-E069F189790B}"/>
                </a:ext>
              </a:extLst>
            </p:cNvPr>
            <p:cNvSpPr/>
            <p:nvPr/>
          </p:nvSpPr>
          <p:spPr>
            <a:xfrm>
              <a:off x="5930837" y="1500188"/>
              <a:ext cx="6078471" cy="3971925"/>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23682FD6-49A7-2C62-54CD-9FDC3F6B69B1}"/>
              </a:ext>
            </a:extLst>
          </p:cNvPr>
          <p:cNvSpPr/>
          <p:nvPr/>
        </p:nvSpPr>
        <p:spPr>
          <a:xfrm>
            <a:off x="5479878" y="3620224"/>
            <a:ext cx="2840709" cy="3169505"/>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7019717D-13B0-794D-6AC7-884F567F741C}"/>
              </a:ext>
            </a:extLst>
          </p:cNvPr>
          <p:cNvGrpSpPr/>
          <p:nvPr/>
        </p:nvGrpSpPr>
        <p:grpSpPr>
          <a:xfrm>
            <a:off x="9272302" y="6961"/>
            <a:ext cx="2840709" cy="3310967"/>
            <a:chOff x="5930837" y="1522896"/>
            <a:chExt cx="5326515" cy="6208280"/>
          </a:xfrm>
        </p:grpSpPr>
        <p:pic>
          <p:nvPicPr>
            <p:cNvPr id="23" name="Picture 22">
              <a:extLst>
                <a:ext uri="{FF2B5EF4-FFF2-40B4-BE49-F238E27FC236}">
                  <a16:creationId xmlns:a16="http://schemas.microsoft.com/office/drawing/2014/main" id="{F06689B0-3BFB-50DD-9DFA-9D311F9D4280}"/>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078478" y="1647251"/>
              <a:ext cx="5074471" cy="5914150"/>
            </a:xfrm>
            <a:prstGeom prst="rect">
              <a:avLst/>
            </a:prstGeom>
          </p:spPr>
        </p:pic>
        <p:sp>
          <p:nvSpPr>
            <p:cNvPr id="24" name="Rectangle 23">
              <a:extLst>
                <a:ext uri="{FF2B5EF4-FFF2-40B4-BE49-F238E27FC236}">
                  <a16:creationId xmlns:a16="http://schemas.microsoft.com/office/drawing/2014/main" id="{F92A4F51-9943-F9EA-1C87-83486B28E993}"/>
                </a:ext>
              </a:extLst>
            </p:cNvPr>
            <p:cNvSpPr/>
            <p:nvPr/>
          </p:nvSpPr>
          <p:spPr>
            <a:xfrm>
              <a:off x="5930837" y="1522896"/>
              <a:ext cx="5326515" cy="6208280"/>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9" name="Picture 28" descr="A person standing in front of a screen&#10;&#10;Description automatically generated">
            <a:extLst>
              <a:ext uri="{FF2B5EF4-FFF2-40B4-BE49-F238E27FC236}">
                <a16:creationId xmlns:a16="http://schemas.microsoft.com/office/drawing/2014/main" id="{96FCADB0-919B-5B4C-8A81-7040DC3CC0E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543771" y="3721105"/>
            <a:ext cx="2722950" cy="2994622"/>
          </a:xfrm>
          <a:prstGeom prst="rect">
            <a:avLst/>
          </a:prstGeom>
        </p:spPr>
      </p:pic>
    </p:spTree>
    <p:extLst>
      <p:ext uri="{BB962C8B-B14F-4D97-AF65-F5344CB8AC3E}">
        <p14:creationId xmlns:p14="http://schemas.microsoft.com/office/powerpoint/2010/main" val="403459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CFE570-395A-3CDC-3B36-375587B0502D}"/>
              </a:ext>
            </a:extLst>
          </p:cNvPr>
          <p:cNvSpPr/>
          <p:nvPr/>
        </p:nvSpPr>
        <p:spPr>
          <a:xfrm>
            <a:off x="0" y="1884"/>
            <a:ext cx="8915400" cy="685611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5A82D15-307A-53AB-F2BA-AD8A174ACF14}"/>
              </a:ext>
            </a:extLst>
          </p:cNvPr>
          <p:cNvSpPr>
            <a:spLocks noGrp="1"/>
          </p:cNvSpPr>
          <p:nvPr>
            <p:ph type="sldNum" sz="quarter" idx="12"/>
          </p:nvPr>
        </p:nvSpPr>
        <p:spPr/>
        <p:txBody>
          <a:bodyPr/>
          <a:lstStyle/>
          <a:p>
            <a:fld id="{813F2B04-26D8-7A4C-BEBA-ABF4A71227EC}" type="slidenum">
              <a:rPr lang="en-US" smtClean="0"/>
              <a:pPr/>
              <a:t>10</a:t>
            </a:fld>
            <a:endParaRPr lang="en-US" dirty="0"/>
          </a:p>
        </p:txBody>
      </p:sp>
      <p:sp>
        <p:nvSpPr>
          <p:cNvPr id="4" name="TextBox 3">
            <a:extLst>
              <a:ext uri="{FF2B5EF4-FFF2-40B4-BE49-F238E27FC236}">
                <a16:creationId xmlns:a16="http://schemas.microsoft.com/office/drawing/2014/main" id="{57FA63FD-C887-6719-DA15-33F596756324}"/>
              </a:ext>
            </a:extLst>
          </p:cNvPr>
          <p:cNvSpPr txBox="1"/>
          <p:nvPr/>
        </p:nvSpPr>
        <p:spPr>
          <a:xfrm>
            <a:off x="309486" y="363345"/>
            <a:ext cx="6098344" cy="769441"/>
          </a:xfrm>
          <a:prstGeom prst="rect">
            <a:avLst/>
          </a:prstGeom>
          <a:noFill/>
        </p:spPr>
        <p:txBody>
          <a:bodyPr wrap="square">
            <a:spAutoFit/>
          </a:bodyPr>
          <a:lstStyle/>
          <a:p>
            <a:pPr>
              <a:spcAft>
                <a:spcPts val="900"/>
              </a:spcAft>
            </a:pPr>
            <a:r>
              <a:rPr lang="en-US" sz="4400" dirty="0">
                <a:solidFill>
                  <a:schemeClr val="bg1"/>
                </a:solidFill>
                <a:latin typeface="Zebra Sans Cnd ExtraBold" pitchFamily="50" charset="0"/>
              </a:rPr>
              <a:t>Healthcare</a:t>
            </a:r>
          </a:p>
        </p:txBody>
      </p:sp>
      <p:sp>
        <p:nvSpPr>
          <p:cNvPr id="7" name="Rectangle 6">
            <a:extLst>
              <a:ext uri="{FF2B5EF4-FFF2-40B4-BE49-F238E27FC236}">
                <a16:creationId xmlns:a16="http://schemas.microsoft.com/office/drawing/2014/main" id="{6FE5F12A-1848-BF38-3D19-0B08D8D1BC80}"/>
              </a:ext>
            </a:extLst>
          </p:cNvPr>
          <p:cNvSpPr/>
          <p:nvPr/>
        </p:nvSpPr>
        <p:spPr>
          <a:xfrm>
            <a:off x="8878982" y="0"/>
            <a:ext cx="3313019"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A6159ADC-90CD-80B1-8F4E-402ACF596A57}"/>
              </a:ext>
            </a:extLst>
          </p:cNvPr>
          <p:cNvSpPr txBox="1">
            <a:spLocks/>
          </p:cNvSpPr>
          <p:nvPr/>
        </p:nvSpPr>
        <p:spPr>
          <a:xfrm>
            <a:off x="11567886" y="6556148"/>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10</a:t>
            </a:fld>
            <a:endParaRPr lang="en-US" dirty="0"/>
          </a:p>
        </p:txBody>
      </p:sp>
      <p:sp>
        <p:nvSpPr>
          <p:cNvPr id="11" name="TextBox 10">
            <a:extLst>
              <a:ext uri="{FF2B5EF4-FFF2-40B4-BE49-F238E27FC236}">
                <a16:creationId xmlns:a16="http://schemas.microsoft.com/office/drawing/2014/main" id="{03BD1D91-2BDD-CA45-8924-3CAED901866D}"/>
              </a:ext>
            </a:extLst>
          </p:cNvPr>
          <p:cNvSpPr txBox="1"/>
          <p:nvPr/>
        </p:nvSpPr>
        <p:spPr>
          <a:xfrm>
            <a:off x="309486" y="1299848"/>
            <a:ext cx="4983125" cy="1200329"/>
          </a:xfrm>
          <a:prstGeom prst="rect">
            <a:avLst/>
          </a:prstGeom>
          <a:noFill/>
        </p:spPr>
        <p:txBody>
          <a:bodyPr wrap="square">
            <a:spAutoFit/>
          </a:bodyPr>
          <a:lstStyle/>
          <a:p>
            <a:r>
              <a:rPr lang="en-US" dirty="0">
                <a:solidFill>
                  <a:schemeClr val="bg1"/>
                </a:solidFill>
                <a:latin typeface="Zebra Sans" pitchFamily="50" charset="0"/>
                <a:cs typeface="Arial" panose="020B0604020202020204" pitchFamily="34" charset="0"/>
              </a:rPr>
              <a:t>Create a more connected experience for patients, visitors and staff, streamline everyday tasks and increase staff efficiency, while  improving the quality of care.</a:t>
            </a:r>
            <a:r>
              <a:rPr lang="en-US" sz="1600" dirty="0">
                <a:effectLst/>
                <a:latin typeface="Zebra Sans" pitchFamily="50" charset="0"/>
                <a:ea typeface="Calibri" panose="020F0502020204030204" pitchFamily="34" charset="0"/>
                <a:cs typeface="Arial" panose="020B0604020202020204" pitchFamily="34" charset="0"/>
              </a:rPr>
              <a:t> </a:t>
            </a:r>
            <a:endParaRPr lang="en-US" sz="2800" dirty="0">
              <a:effectLst/>
              <a:latin typeface="Zebra Sans" pitchFamily="50"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9E2A111-EF66-3E48-93AF-5AD28632763B}"/>
              </a:ext>
            </a:extLst>
          </p:cNvPr>
          <p:cNvSpPr txBox="1"/>
          <p:nvPr/>
        </p:nvSpPr>
        <p:spPr>
          <a:xfrm>
            <a:off x="350304" y="2854530"/>
            <a:ext cx="2270254" cy="3318857"/>
          </a:xfrm>
          <a:prstGeom prst="rect">
            <a:avLst/>
          </a:prstGeom>
          <a:noFill/>
        </p:spPr>
        <p:txBody>
          <a:bodyPr wrap="square">
            <a:spAutoFit/>
          </a:bodyPr>
          <a:lstStyle/>
          <a:p>
            <a:pPr>
              <a:spcAft>
                <a:spcPts val="800"/>
              </a:spcAft>
            </a:pPr>
            <a:r>
              <a:rPr lang="en-US" sz="1400" b="1" dirty="0">
                <a:solidFill>
                  <a:schemeClr val="bg1"/>
                </a:solidFill>
                <a:latin typeface="Zebra Sans" pitchFamily="50" charset="0"/>
                <a:ea typeface="Calibri" panose="020F0502020204030204" pitchFamily="34" charset="0"/>
                <a:cs typeface="Arial" panose="020B0604020202020204" pitchFamily="34" charset="0"/>
              </a:rPr>
              <a:t>APPLICATIONS</a:t>
            </a:r>
            <a:endParaRPr lang="en-US" sz="1400" dirty="0">
              <a:solidFill>
                <a:schemeClr val="bg1"/>
              </a:solidFill>
              <a:latin typeface="Zebra Sans" pitchFamily="50" charset="0"/>
              <a:cs typeface="Arial" panose="020B0604020202020204" pitchFamily="34" charset="0"/>
            </a:endParaRP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Digital signage/</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media player</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Check-in kiosks</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In-room display </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Admission and </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discharge forms</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EHR access </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and update</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Process automation</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Workstations</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Training</a:t>
            </a:r>
            <a:endParaRPr lang="en-US" sz="1200" dirty="0">
              <a:solidFill>
                <a:schemeClr val="bg1"/>
              </a:solidFill>
              <a:effectLst/>
              <a:latin typeface="Zebra Sans" pitchFamily="50" charset="0"/>
              <a:ea typeface="Calibri" panose="020F0502020204030204" pitchFamily="34" charset="0"/>
              <a:cs typeface="Arial" panose="020B0604020202020204" pitchFamily="34" charset="0"/>
            </a:endParaRPr>
          </a:p>
        </p:txBody>
      </p:sp>
      <p:pic>
        <p:nvPicPr>
          <p:cNvPr id="13" name="Picture 12" descr="A group of people in a meeting&#10;&#10;Description automatically generated">
            <a:extLst>
              <a:ext uri="{FF2B5EF4-FFF2-40B4-BE49-F238E27FC236}">
                <a16:creationId xmlns:a16="http://schemas.microsoft.com/office/drawing/2014/main" id="{A32DE02A-F69A-8F49-B7D9-DC49268EE4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08682" y="0"/>
            <a:ext cx="6483317" cy="6879174"/>
          </a:xfrm>
          <a:prstGeom prst="rect">
            <a:avLst/>
          </a:prstGeom>
          <a:ln w="38100">
            <a:noFill/>
          </a:ln>
        </p:spPr>
      </p:pic>
      <p:pic>
        <p:nvPicPr>
          <p:cNvPr id="6" name="Picture 5" descr="A person using a computer&#10;&#10;Description automatically generated">
            <a:extLst>
              <a:ext uri="{FF2B5EF4-FFF2-40B4-BE49-F238E27FC236}">
                <a16:creationId xmlns:a16="http://schemas.microsoft.com/office/drawing/2014/main" id="{8102597A-DE6F-3C48-83B0-370F0F42EE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12027" y="2888656"/>
            <a:ext cx="3115390" cy="3967461"/>
          </a:xfrm>
          <a:prstGeom prst="rect">
            <a:avLst/>
          </a:prstGeom>
          <a:ln w="38100">
            <a:solidFill>
              <a:schemeClr val="tx1">
                <a:lumMod val="50000"/>
                <a:lumOff val="50000"/>
              </a:schemeClr>
            </a:solidFill>
          </a:ln>
        </p:spPr>
      </p:pic>
      <p:pic>
        <p:nvPicPr>
          <p:cNvPr id="9" name="Picture 8" descr="A person holding a cell phone&#10;&#10;Description automatically generated">
            <a:extLst>
              <a:ext uri="{FF2B5EF4-FFF2-40B4-BE49-F238E27FC236}">
                <a16:creationId xmlns:a16="http://schemas.microsoft.com/office/drawing/2014/main" id="{21470EA4-B7E1-5143-BEC9-89CF0323FB3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4343" y="2888656"/>
            <a:ext cx="3268107" cy="2205225"/>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15873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CFE570-395A-3CDC-3B36-375587B0502D}"/>
              </a:ext>
            </a:extLst>
          </p:cNvPr>
          <p:cNvSpPr/>
          <p:nvPr/>
        </p:nvSpPr>
        <p:spPr>
          <a:xfrm>
            <a:off x="1" y="1884"/>
            <a:ext cx="8915400" cy="685611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5A82D15-307A-53AB-F2BA-AD8A174ACF14}"/>
              </a:ext>
            </a:extLst>
          </p:cNvPr>
          <p:cNvSpPr>
            <a:spLocks noGrp="1"/>
          </p:cNvSpPr>
          <p:nvPr>
            <p:ph type="sldNum" sz="quarter" idx="12"/>
          </p:nvPr>
        </p:nvSpPr>
        <p:spPr/>
        <p:txBody>
          <a:bodyPr/>
          <a:lstStyle/>
          <a:p>
            <a:fld id="{813F2B04-26D8-7A4C-BEBA-ABF4A71227EC}" type="slidenum">
              <a:rPr lang="en-US" smtClean="0"/>
              <a:pPr/>
              <a:t>11</a:t>
            </a:fld>
            <a:endParaRPr lang="en-US" dirty="0"/>
          </a:p>
        </p:txBody>
      </p:sp>
      <p:sp>
        <p:nvSpPr>
          <p:cNvPr id="4" name="TextBox 3">
            <a:extLst>
              <a:ext uri="{FF2B5EF4-FFF2-40B4-BE49-F238E27FC236}">
                <a16:creationId xmlns:a16="http://schemas.microsoft.com/office/drawing/2014/main" id="{57FA63FD-C887-6719-DA15-33F596756324}"/>
              </a:ext>
            </a:extLst>
          </p:cNvPr>
          <p:cNvSpPr txBox="1"/>
          <p:nvPr/>
        </p:nvSpPr>
        <p:spPr>
          <a:xfrm>
            <a:off x="309486" y="280220"/>
            <a:ext cx="6098344" cy="769441"/>
          </a:xfrm>
          <a:prstGeom prst="rect">
            <a:avLst/>
          </a:prstGeom>
          <a:noFill/>
        </p:spPr>
        <p:txBody>
          <a:bodyPr wrap="square">
            <a:spAutoFit/>
          </a:bodyPr>
          <a:lstStyle/>
          <a:p>
            <a:pPr marL="0" marR="0">
              <a:spcAft>
                <a:spcPts val="900"/>
              </a:spcAft>
              <a:buNone/>
            </a:pPr>
            <a:r>
              <a:rPr lang="en-US" sz="4400" dirty="0">
                <a:solidFill>
                  <a:schemeClr val="bg1"/>
                </a:solidFill>
                <a:latin typeface="Zebra Sans Cnd ExtraBold" pitchFamily="50" charset="0"/>
              </a:rPr>
              <a:t>Public Safety</a:t>
            </a:r>
          </a:p>
        </p:txBody>
      </p:sp>
      <p:sp>
        <p:nvSpPr>
          <p:cNvPr id="7" name="Rectangle 6">
            <a:extLst>
              <a:ext uri="{FF2B5EF4-FFF2-40B4-BE49-F238E27FC236}">
                <a16:creationId xmlns:a16="http://schemas.microsoft.com/office/drawing/2014/main" id="{6FE5F12A-1848-BF38-3D19-0B08D8D1BC80}"/>
              </a:ext>
            </a:extLst>
          </p:cNvPr>
          <p:cNvSpPr/>
          <p:nvPr/>
        </p:nvSpPr>
        <p:spPr>
          <a:xfrm>
            <a:off x="8878982" y="0"/>
            <a:ext cx="3313019"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A6159ADC-90CD-80B1-8F4E-402ACF596A57}"/>
              </a:ext>
            </a:extLst>
          </p:cNvPr>
          <p:cNvSpPr txBox="1">
            <a:spLocks/>
          </p:cNvSpPr>
          <p:nvPr/>
        </p:nvSpPr>
        <p:spPr>
          <a:xfrm>
            <a:off x="11567886" y="6556148"/>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11</a:t>
            </a:fld>
            <a:endParaRPr lang="en-US" dirty="0"/>
          </a:p>
        </p:txBody>
      </p:sp>
      <p:sp>
        <p:nvSpPr>
          <p:cNvPr id="11" name="TextBox 10">
            <a:extLst>
              <a:ext uri="{FF2B5EF4-FFF2-40B4-BE49-F238E27FC236}">
                <a16:creationId xmlns:a16="http://schemas.microsoft.com/office/drawing/2014/main" id="{03BD1D91-2BDD-CA45-8924-3CAED901866D}"/>
              </a:ext>
            </a:extLst>
          </p:cNvPr>
          <p:cNvSpPr txBox="1"/>
          <p:nvPr/>
        </p:nvSpPr>
        <p:spPr>
          <a:xfrm>
            <a:off x="309485" y="1216723"/>
            <a:ext cx="6224858" cy="1477328"/>
          </a:xfrm>
          <a:prstGeom prst="rect">
            <a:avLst/>
          </a:prstGeom>
          <a:noFill/>
        </p:spPr>
        <p:txBody>
          <a:bodyPr wrap="square">
            <a:spAutoFit/>
          </a:bodyPr>
          <a:lstStyle/>
          <a:p>
            <a:r>
              <a:rPr lang="en-US" dirty="0">
                <a:solidFill>
                  <a:schemeClr val="bg1"/>
                </a:solidFill>
                <a:latin typeface="Zebra Sans" pitchFamily="50" charset="0"/>
                <a:cs typeface="Arial" panose="020B0604020202020204" pitchFamily="34" charset="0"/>
              </a:rPr>
              <a:t>Simplify in-vehicle technology and make it easier and more efficient for officers to do their job on the road. Seamlessly cast from a Zebra mobile device to ZEC500 equipped with a larger screen and keyboard, allowing officers to access and enter data faster and easier.</a:t>
            </a:r>
          </a:p>
        </p:txBody>
      </p:sp>
      <p:pic>
        <p:nvPicPr>
          <p:cNvPr id="8" name="Picture 7" descr="A police officer in a car&#10;&#10;Description automatically generated">
            <a:extLst>
              <a:ext uri="{FF2B5EF4-FFF2-40B4-BE49-F238E27FC236}">
                <a16:creationId xmlns:a16="http://schemas.microsoft.com/office/drawing/2014/main" id="{35598450-0E84-784F-A6A5-A995DCBC730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6903913" y="0"/>
            <a:ext cx="5281339" cy="6856115"/>
          </a:xfrm>
          <a:prstGeom prst="rect">
            <a:avLst/>
          </a:prstGeom>
        </p:spPr>
      </p:pic>
      <p:pic>
        <p:nvPicPr>
          <p:cNvPr id="26" name="Picture 25">
            <a:extLst>
              <a:ext uri="{FF2B5EF4-FFF2-40B4-BE49-F238E27FC236}">
                <a16:creationId xmlns:a16="http://schemas.microsoft.com/office/drawing/2014/main" id="{C3AD4B18-5280-ED4B-9E99-646F975580E8}"/>
              </a:ext>
            </a:extLst>
          </p:cNvPr>
          <p:cNvPicPr>
            <a:picLocks/>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497181" y="3429000"/>
            <a:ext cx="4462384" cy="3424010"/>
          </a:xfrm>
          <a:prstGeom prst="rect">
            <a:avLst/>
          </a:prstGeom>
          <a:ln w="38100">
            <a:solidFill>
              <a:schemeClr val="tx1">
                <a:lumMod val="50000"/>
                <a:lumOff val="50000"/>
              </a:schemeClr>
            </a:solidFill>
            <a:miter lim="800000"/>
          </a:ln>
        </p:spPr>
      </p:pic>
      <p:sp>
        <p:nvSpPr>
          <p:cNvPr id="20" name="TextBox 19">
            <a:extLst>
              <a:ext uri="{FF2B5EF4-FFF2-40B4-BE49-F238E27FC236}">
                <a16:creationId xmlns:a16="http://schemas.microsoft.com/office/drawing/2014/main" id="{99E2A111-EF66-3E48-93AF-5AD28632763B}"/>
              </a:ext>
            </a:extLst>
          </p:cNvPr>
          <p:cNvSpPr txBox="1"/>
          <p:nvPr/>
        </p:nvSpPr>
        <p:spPr>
          <a:xfrm>
            <a:off x="309485" y="3051451"/>
            <a:ext cx="2881390" cy="2441694"/>
          </a:xfrm>
          <a:prstGeom prst="rect">
            <a:avLst/>
          </a:prstGeom>
          <a:noFill/>
        </p:spPr>
        <p:txBody>
          <a:bodyPr wrap="square">
            <a:spAutoFit/>
          </a:bodyPr>
          <a:lstStyle/>
          <a:p>
            <a:pPr>
              <a:spcAft>
                <a:spcPts val="800"/>
              </a:spcAft>
            </a:pPr>
            <a:r>
              <a:rPr lang="en-US" sz="1400" b="1" dirty="0">
                <a:solidFill>
                  <a:schemeClr val="bg1"/>
                </a:solidFill>
                <a:latin typeface="Zebra Sans" pitchFamily="50" charset="0"/>
                <a:ea typeface="Calibri" panose="020F0502020204030204" pitchFamily="34" charset="0"/>
                <a:cs typeface="Arial" panose="020B0604020202020204" pitchFamily="34" charset="0"/>
              </a:rPr>
              <a:t>APPLICATIONS</a:t>
            </a:r>
            <a:endParaRPr lang="en-US" sz="1400" dirty="0">
              <a:solidFill>
                <a:schemeClr val="bg1"/>
              </a:solidFill>
              <a:latin typeface="Zebra Sans" pitchFamily="50" charset="0"/>
              <a:cs typeface="Arial" panose="020B0604020202020204" pitchFamily="34" charset="0"/>
            </a:endParaRP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E-Citation</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Computer Aided </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Dispatch (CAD)</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Records Management System (RMS)</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Information systems </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(local and national)</a:t>
            </a:r>
          </a:p>
          <a:p>
            <a:pPr marL="177800" lvl="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Law-enforcement applications</a:t>
            </a:r>
          </a:p>
        </p:txBody>
      </p:sp>
    </p:spTree>
    <p:extLst>
      <p:ext uri="{BB962C8B-B14F-4D97-AF65-F5344CB8AC3E}">
        <p14:creationId xmlns:p14="http://schemas.microsoft.com/office/powerpoint/2010/main" val="16066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CFE570-395A-3CDC-3B36-375587B0502D}"/>
              </a:ext>
            </a:extLst>
          </p:cNvPr>
          <p:cNvSpPr/>
          <p:nvPr/>
        </p:nvSpPr>
        <p:spPr>
          <a:xfrm>
            <a:off x="1" y="1884"/>
            <a:ext cx="8915400" cy="685611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5A82D15-307A-53AB-F2BA-AD8A174ACF14}"/>
              </a:ext>
            </a:extLst>
          </p:cNvPr>
          <p:cNvSpPr>
            <a:spLocks noGrp="1"/>
          </p:cNvSpPr>
          <p:nvPr>
            <p:ph type="sldNum" sz="quarter" idx="12"/>
          </p:nvPr>
        </p:nvSpPr>
        <p:spPr/>
        <p:txBody>
          <a:bodyPr/>
          <a:lstStyle/>
          <a:p>
            <a:fld id="{813F2B04-26D8-7A4C-BEBA-ABF4A71227EC}" type="slidenum">
              <a:rPr lang="en-US" smtClean="0"/>
              <a:pPr/>
              <a:t>12</a:t>
            </a:fld>
            <a:endParaRPr lang="en-US" dirty="0"/>
          </a:p>
        </p:txBody>
      </p:sp>
      <p:sp>
        <p:nvSpPr>
          <p:cNvPr id="4" name="TextBox 3">
            <a:extLst>
              <a:ext uri="{FF2B5EF4-FFF2-40B4-BE49-F238E27FC236}">
                <a16:creationId xmlns:a16="http://schemas.microsoft.com/office/drawing/2014/main" id="{57FA63FD-C887-6719-DA15-33F596756324}"/>
              </a:ext>
            </a:extLst>
          </p:cNvPr>
          <p:cNvSpPr txBox="1"/>
          <p:nvPr/>
        </p:nvSpPr>
        <p:spPr>
          <a:xfrm>
            <a:off x="309486" y="342336"/>
            <a:ext cx="8036492" cy="746358"/>
          </a:xfrm>
          <a:prstGeom prst="rect">
            <a:avLst/>
          </a:prstGeom>
          <a:noFill/>
        </p:spPr>
        <p:txBody>
          <a:bodyPr wrap="square">
            <a:spAutoFit/>
          </a:bodyPr>
          <a:lstStyle/>
          <a:p>
            <a:pPr>
              <a:lnSpc>
                <a:spcPts val="5060"/>
              </a:lnSpc>
              <a:spcAft>
                <a:spcPts val="600"/>
              </a:spcAft>
            </a:pPr>
            <a:r>
              <a:rPr lang="en-US" sz="4400" dirty="0">
                <a:solidFill>
                  <a:schemeClr val="bg1"/>
                </a:solidFill>
                <a:latin typeface="Zebra Sans Cnd ExtraBold" pitchFamily="50" charset="0"/>
              </a:rPr>
              <a:t>Warehouse and Manufacturing</a:t>
            </a:r>
          </a:p>
        </p:txBody>
      </p:sp>
      <p:sp>
        <p:nvSpPr>
          <p:cNvPr id="7" name="Rectangle 6">
            <a:extLst>
              <a:ext uri="{FF2B5EF4-FFF2-40B4-BE49-F238E27FC236}">
                <a16:creationId xmlns:a16="http://schemas.microsoft.com/office/drawing/2014/main" id="{6FE5F12A-1848-BF38-3D19-0B08D8D1BC80}"/>
              </a:ext>
            </a:extLst>
          </p:cNvPr>
          <p:cNvSpPr/>
          <p:nvPr/>
        </p:nvSpPr>
        <p:spPr>
          <a:xfrm>
            <a:off x="8878982" y="0"/>
            <a:ext cx="3313019"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A6159ADC-90CD-80B1-8F4E-402ACF596A57}"/>
              </a:ext>
            </a:extLst>
          </p:cNvPr>
          <p:cNvSpPr txBox="1">
            <a:spLocks/>
          </p:cNvSpPr>
          <p:nvPr/>
        </p:nvSpPr>
        <p:spPr>
          <a:xfrm>
            <a:off x="11567886" y="6556148"/>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12</a:t>
            </a:fld>
            <a:endParaRPr lang="en-US" dirty="0"/>
          </a:p>
        </p:txBody>
      </p:sp>
      <p:sp>
        <p:nvSpPr>
          <p:cNvPr id="11" name="TextBox 10">
            <a:extLst>
              <a:ext uri="{FF2B5EF4-FFF2-40B4-BE49-F238E27FC236}">
                <a16:creationId xmlns:a16="http://schemas.microsoft.com/office/drawing/2014/main" id="{03BD1D91-2BDD-CA45-8924-3CAED901866D}"/>
              </a:ext>
            </a:extLst>
          </p:cNvPr>
          <p:cNvSpPr txBox="1"/>
          <p:nvPr/>
        </p:nvSpPr>
        <p:spPr>
          <a:xfrm>
            <a:off x="327638" y="1198623"/>
            <a:ext cx="6771431" cy="923330"/>
          </a:xfrm>
          <a:prstGeom prst="rect">
            <a:avLst/>
          </a:prstGeom>
          <a:noFill/>
        </p:spPr>
        <p:txBody>
          <a:bodyPr wrap="square">
            <a:spAutoFit/>
          </a:bodyPr>
          <a:lstStyle/>
          <a:p>
            <a:r>
              <a:rPr lang="en-US" dirty="0">
                <a:solidFill>
                  <a:schemeClr val="bg1"/>
                </a:solidFill>
                <a:latin typeface="Zebra Sans" pitchFamily="50" charset="0"/>
                <a:cs typeface="Arial" panose="020B0604020202020204" pitchFamily="34" charset="0"/>
              </a:rPr>
              <a:t>The ZEC500 helps you work faster and leaner by turning any screen into a dynamic workstation or real-time digital display to keep workers focused on goals.</a:t>
            </a:r>
          </a:p>
        </p:txBody>
      </p:sp>
      <p:sp>
        <p:nvSpPr>
          <p:cNvPr id="20" name="TextBox 19">
            <a:extLst>
              <a:ext uri="{FF2B5EF4-FFF2-40B4-BE49-F238E27FC236}">
                <a16:creationId xmlns:a16="http://schemas.microsoft.com/office/drawing/2014/main" id="{99E2A111-EF66-3E48-93AF-5AD28632763B}"/>
              </a:ext>
            </a:extLst>
          </p:cNvPr>
          <p:cNvSpPr txBox="1"/>
          <p:nvPr/>
        </p:nvSpPr>
        <p:spPr>
          <a:xfrm>
            <a:off x="327639" y="2494408"/>
            <a:ext cx="3236971" cy="3534301"/>
          </a:xfrm>
          <a:prstGeom prst="rect">
            <a:avLst/>
          </a:prstGeom>
          <a:noFill/>
        </p:spPr>
        <p:txBody>
          <a:bodyPr wrap="square">
            <a:spAutoFit/>
          </a:bodyPr>
          <a:lstStyle/>
          <a:p>
            <a:pPr>
              <a:spcAft>
                <a:spcPts val="800"/>
              </a:spcAft>
            </a:pPr>
            <a:r>
              <a:rPr lang="en-US" sz="1400" b="1" dirty="0">
                <a:solidFill>
                  <a:schemeClr val="bg1"/>
                </a:solidFill>
                <a:latin typeface="Zebra Sans" pitchFamily="50" charset="0"/>
                <a:ea typeface="Calibri" panose="020F0502020204030204" pitchFamily="34" charset="0"/>
                <a:cs typeface="Arial" panose="020B0604020202020204" pitchFamily="34" charset="0"/>
              </a:rPr>
              <a:t>APPLICATIONS</a:t>
            </a:r>
            <a:endParaRPr lang="en-US" sz="1400" dirty="0">
              <a:solidFill>
                <a:schemeClr val="bg1"/>
              </a:solidFill>
              <a:latin typeface="Zebra Sans" pitchFamily="50" charset="0"/>
              <a:cs typeface="Arial" panose="020B0604020202020204" pitchFamily="34" charset="0"/>
            </a:endParaRP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Digital signage/media player</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/digital whiteboards</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Training</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Warehouse manager workstation</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Work schedules</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Report/presentation preparation</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Printing: paper barcodes, </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RFID and shipping labels</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Compute model for automated processes</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Pack out/Pack bench/</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Packing and kitting stations</a:t>
            </a:r>
          </a:p>
        </p:txBody>
      </p:sp>
      <p:pic>
        <p:nvPicPr>
          <p:cNvPr id="6" name="Picture 5" descr="A person in a safety vest and hard hat looking at a computer&#10;&#10;Description automatically generated">
            <a:extLst>
              <a:ext uri="{FF2B5EF4-FFF2-40B4-BE49-F238E27FC236}">
                <a16:creationId xmlns:a16="http://schemas.microsoft.com/office/drawing/2014/main" id="{5998292D-D04E-5146-8AE6-1BEE80CB8C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7779786" y="0"/>
            <a:ext cx="4408088" cy="6891723"/>
          </a:xfrm>
          <a:prstGeom prst="rect">
            <a:avLst/>
          </a:prstGeom>
        </p:spPr>
      </p:pic>
      <p:pic>
        <p:nvPicPr>
          <p:cNvPr id="14" name="Picture 13" descr="A person wearing a hard hat and a vest looking at a screen&#10;&#10;Description automatically generated">
            <a:extLst>
              <a:ext uri="{FF2B5EF4-FFF2-40B4-BE49-F238E27FC236}">
                <a16:creationId xmlns:a16="http://schemas.microsoft.com/office/drawing/2014/main" id="{3CC15C4A-3C25-7241-B89D-628D953148AC}"/>
              </a:ext>
            </a:extLst>
          </p:cNvPr>
          <p:cNvPicPr>
            <a:picLocks noChangeAspect="1"/>
          </p:cNvPicPr>
          <p:nvPr/>
        </p:nvPicPr>
        <p:blipFill rotWithShape="1">
          <a:blip r:embed="rId4"/>
          <a:srcRect l="26439" t="3974" r="21162" b="-1162"/>
          <a:stretch/>
        </p:blipFill>
        <p:spPr>
          <a:xfrm>
            <a:off x="3666615" y="2598820"/>
            <a:ext cx="4076960" cy="4239829"/>
          </a:xfrm>
          <a:prstGeom prst="rect">
            <a:avLst/>
          </a:prstGeom>
          <a:ln w="38100">
            <a:solidFill>
              <a:schemeClr val="tx1">
                <a:lumMod val="50000"/>
                <a:lumOff val="50000"/>
              </a:schemeClr>
            </a:solidFill>
            <a:miter lim="800000"/>
          </a:ln>
        </p:spPr>
      </p:pic>
    </p:spTree>
    <p:extLst>
      <p:ext uri="{BB962C8B-B14F-4D97-AF65-F5344CB8AC3E}">
        <p14:creationId xmlns:p14="http://schemas.microsoft.com/office/powerpoint/2010/main" val="185347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2F27-F43F-E779-FC38-56B5379C0B25}"/>
            </a:ext>
          </a:extLst>
        </p:cNvPr>
        <p:cNvGrpSpPr/>
        <p:nvPr/>
      </p:nvGrpSpPr>
      <p:grpSpPr>
        <a:xfrm>
          <a:off x="0" y="0"/>
          <a:ext cx="0" cy="0"/>
          <a:chOff x="0" y="0"/>
          <a:chExt cx="0" cy="0"/>
        </a:xfrm>
      </p:grpSpPr>
      <p:pic>
        <p:nvPicPr>
          <p:cNvPr id="13" name="Picture 12" descr="A person and person looking at a large screen&#10;&#10;Description automatically generated">
            <a:extLst>
              <a:ext uri="{FF2B5EF4-FFF2-40B4-BE49-F238E27FC236}">
                <a16:creationId xmlns:a16="http://schemas.microsoft.com/office/drawing/2014/main" id="{09C49F0B-7006-BF4A-9B9A-B8815B8720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060" y="0"/>
            <a:ext cx="12226997" cy="6811340"/>
          </a:xfrm>
          <a:prstGeom prst="rect">
            <a:avLst/>
          </a:prstGeom>
        </p:spPr>
      </p:pic>
      <p:pic>
        <p:nvPicPr>
          <p:cNvPr id="12" name="Picture Placeholder 11">
            <a:extLst>
              <a:ext uri="{FF2B5EF4-FFF2-40B4-BE49-F238E27FC236}">
                <a16:creationId xmlns:a16="http://schemas.microsoft.com/office/drawing/2014/main" id="{9459844E-AA26-3BE2-DB1E-30D62A3C8DF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grpSp>
        <p:nvGrpSpPr>
          <p:cNvPr id="2" name="Group 1">
            <a:extLst>
              <a:ext uri="{FF2B5EF4-FFF2-40B4-BE49-F238E27FC236}">
                <a16:creationId xmlns:a16="http://schemas.microsoft.com/office/drawing/2014/main" id="{E1DF1703-D980-9747-A728-253A4642B559}"/>
              </a:ext>
            </a:extLst>
          </p:cNvPr>
          <p:cNvGrpSpPr/>
          <p:nvPr/>
        </p:nvGrpSpPr>
        <p:grpSpPr>
          <a:xfrm>
            <a:off x="-43886" y="5837035"/>
            <a:ext cx="12835613" cy="1067624"/>
            <a:chOff x="11114" y="5891493"/>
            <a:chExt cx="12180886" cy="1013166"/>
          </a:xfrm>
          <a:solidFill>
            <a:schemeClr val="tx1"/>
          </a:solidFill>
        </p:grpSpPr>
        <p:sp>
          <p:nvSpPr>
            <p:cNvPr id="3" name="Rectangle 2">
              <a:extLst>
                <a:ext uri="{FF2B5EF4-FFF2-40B4-BE49-F238E27FC236}">
                  <a16:creationId xmlns:a16="http://schemas.microsoft.com/office/drawing/2014/main" id="{FFFA70E0-AB65-83EA-BB69-C8BE3C377060}"/>
                </a:ext>
              </a:extLst>
            </p:cNvPr>
            <p:cNvSpPr/>
            <p:nvPr/>
          </p:nvSpPr>
          <p:spPr>
            <a:xfrm>
              <a:off x="11114" y="5891493"/>
              <a:ext cx="12180886" cy="96650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Cnd ExtraBold" pitchFamily="50" charset="0"/>
              </a:endParaRPr>
            </a:p>
          </p:txBody>
        </p:sp>
        <p:sp>
          <p:nvSpPr>
            <p:cNvPr id="5" name="Text Placeholder 5">
              <a:extLst>
                <a:ext uri="{FF2B5EF4-FFF2-40B4-BE49-F238E27FC236}">
                  <a16:creationId xmlns:a16="http://schemas.microsoft.com/office/drawing/2014/main" id="{FA23BCA5-166D-1293-431A-9E152E893D4E}"/>
                </a:ext>
              </a:extLst>
            </p:cNvPr>
            <p:cNvSpPr txBox="1">
              <a:spLocks/>
            </p:cNvSpPr>
            <p:nvPr/>
          </p:nvSpPr>
          <p:spPr>
            <a:xfrm>
              <a:off x="414338" y="6102626"/>
              <a:ext cx="11766547" cy="802033"/>
            </a:xfr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599" dirty="0">
                  <a:solidFill>
                    <a:schemeClr val="bg1"/>
                  </a:solidFill>
                  <a:latin typeface="Zebra Sans Cnd ExtraBold" pitchFamily="50" charset="0"/>
                </a:rPr>
                <a:t>Key Features</a:t>
              </a:r>
            </a:p>
          </p:txBody>
        </p:sp>
      </p:grpSp>
      <p:sp>
        <p:nvSpPr>
          <p:cNvPr id="10" name="Slide Number Placeholder 1">
            <a:extLst>
              <a:ext uri="{FF2B5EF4-FFF2-40B4-BE49-F238E27FC236}">
                <a16:creationId xmlns:a16="http://schemas.microsoft.com/office/drawing/2014/main" id="{DFEDF8F7-CDC3-E4AA-1106-0C819F2E3452}"/>
              </a:ext>
            </a:extLst>
          </p:cNvPr>
          <p:cNvSpPr>
            <a:spLocks noGrp="1"/>
          </p:cNvSpPr>
          <p:nvPr>
            <p:ph type="sldNum" sz="quarter" idx="12"/>
          </p:nvPr>
        </p:nvSpPr>
        <p:spPr>
          <a:xfrm>
            <a:off x="11567886" y="6502400"/>
            <a:ext cx="522513" cy="248103"/>
          </a:xfrm>
        </p:spPr>
        <p:txBody>
          <a:bodyPr/>
          <a:lstStyle/>
          <a:p>
            <a:fld id="{813F2B04-26D8-7A4C-BEBA-ABF4A71227EC}" type="slidenum">
              <a:rPr lang="en-US" smtClean="0"/>
              <a:pPr/>
              <a:t>13</a:t>
            </a:fld>
            <a:endParaRPr lang="en-US" dirty="0"/>
          </a:p>
        </p:txBody>
      </p:sp>
    </p:spTree>
    <p:extLst>
      <p:ext uri="{BB962C8B-B14F-4D97-AF65-F5344CB8AC3E}">
        <p14:creationId xmlns:p14="http://schemas.microsoft.com/office/powerpoint/2010/main" val="13672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479F26-E483-250A-8365-F78196F6E969}"/>
              </a:ext>
            </a:extLst>
          </p:cNvPr>
          <p:cNvSpPr txBox="1"/>
          <p:nvPr/>
        </p:nvSpPr>
        <p:spPr>
          <a:xfrm>
            <a:off x="1193069" y="1379613"/>
            <a:ext cx="5880094" cy="5229637"/>
          </a:xfrm>
          <a:prstGeom prst="rect">
            <a:avLst/>
          </a:prstGeom>
          <a:noFill/>
        </p:spPr>
        <p:txBody>
          <a:bodyPr wrap="square">
            <a:spAutoFit/>
          </a:bodyPr>
          <a:lstStyle/>
          <a:p>
            <a:pPr>
              <a:spcAft>
                <a:spcPts val="400"/>
              </a:spcAft>
            </a:pPr>
            <a:r>
              <a:rPr lang="en-US" sz="2000" b="1" dirty="0">
                <a:latin typeface="Zebra Sans Cnd ExtraBold" pitchFamily="50" charset="0"/>
              </a:rPr>
              <a:t>Enterprise-class performance</a:t>
            </a:r>
          </a:p>
          <a:p>
            <a:pPr>
              <a:buNone/>
            </a:pPr>
            <a:r>
              <a:rPr lang="en-US" sz="1400" dirty="0">
                <a:latin typeface="Zebra Sans" pitchFamily="50" charset="0"/>
              </a:rPr>
              <a:t>Powered by an advanced Qualcomm</a:t>
            </a:r>
            <a:r>
              <a:rPr lang="en-US" sz="1400" baseline="30000" dirty="0">
                <a:latin typeface="Zebra Sans" pitchFamily="50" charset="0"/>
              </a:rPr>
              <a:t>®</a:t>
            </a:r>
            <a:r>
              <a:rPr lang="en-US" sz="1400" dirty="0">
                <a:latin typeface="Zebra Sans" pitchFamily="50" charset="0"/>
              </a:rPr>
              <a:t> chipset, generous memory, </a:t>
            </a:r>
            <a:br>
              <a:rPr lang="en-US" sz="1400" dirty="0">
                <a:latin typeface="Zebra Sans" pitchFamily="50" charset="0"/>
              </a:rPr>
            </a:br>
            <a:r>
              <a:rPr lang="en-US" sz="1400" dirty="0">
                <a:latin typeface="Zebra Sans" pitchFamily="50" charset="0"/>
              </a:rPr>
              <a:t>and Android 14 — with future OS support built in</a:t>
            </a:r>
          </a:p>
          <a:p>
            <a:pPr>
              <a:buNone/>
            </a:pPr>
            <a:endParaRPr lang="en-US" sz="1400" dirty="0">
              <a:latin typeface="Zebra Sans" pitchFamily="50" charset="0"/>
            </a:endParaRPr>
          </a:p>
          <a:p>
            <a:pPr>
              <a:spcAft>
                <a:spcPts val="400"/>
              </a:spcAft>
            </a:pPr>
            <a:r>
              <a:rPr lang="en-US" sz="2000" b="1" dirty="0">
                <a:latin typeface="Zebra Sans Cnd ExtraBold" pitchFamily="50" charset="0"/>
              </a:rPr>
              <a:t>AI-ready architecture</a:t>
            </a:r>
          </a:p>
          <a:p>
            <a:pPr>
              <a:spcAft>
                <a:spcPts val="300"/>
              </a:spcAft>
              <a:buNone/>
            </a:pPr>
            <a:r>
              <a:rPr lang="en-US" sz="1400" dirty="0">
                <a:latin typeface="Zebra Sans" pitchFamily="50" charset="0"/>
              </a:rPr>
              <a:t>Built on Qualcomm’s 5430 octa-core 2.1 GHz processor, with robust SoC with Neural Processing Unit (NPU) to enable next-gen AI use cases </a:t>
            </a:r>
          </a:p>
          <a:p>
            <a:pPr>
              <a:buNone/>
            </a:pPr>
            <a:endParaRPr lang="en-US" sz="1600" dirty="0">
              <a:latin typeface="Zebra Sans" pitchFamily="50" charset="0"/>
            </a:endParaRPr>
          </a:p>
          <a:p>
            <a:pPr>
              <a:spcAft>
                <a:spcPts val="400"/>
              </a:spcAft>
            </a:pPr>
            <a:r>
              <a:rPr lang="en-US" sz="2000" b="1" dirty="0">
                <a:latin typeface="Zebra Sans Cnd ExtraBold" pitchFamily="50" charset="0"/>
              </a:rPr>
              <a:t>A single Zebra Android platform to meet </a:t>
            </a:r>
            <a:br>
              <a:rPr lang="en-US" sz="2000" b="1" dirty="0">
                <a:latin typeface="Zebra Sans Cnd ExtraBold" pitchFamily="50" charset="0"/>
              </a:rPr>
            </a:br>
            <a:r>
              <a:rPr lang="en-US" sz="2000" b="1" dirty="0">
                <a:latin typeface="Zebra Sans Cnd ExtraBold" pitchFamily="50" charset="0"/>
              </a:rPr>
              <a:t>all your computing needs</a:t>
            </a:r>
          </a:p>
          <a:p>
            <a:pPr>
              <a:spcAft>
                <a:spcPts val="600"/>
              </a:spcAft>
            </a:pPr>
            <a:r>
              <a:rPr lang="en-US" sz="1400" dirty="0">
                <a:latin typeface="Zebra Sans" pitchFamily="50" charset="0"/>
                <a:cs typeface="Arial" panose="020B0604020202020204" pitchFamily="34" charset="0"/>
              </a:rPr>
              <a:t>Get the same reliability, durability, lifecycle, security and </a:t>
            </a:r>
            <a:br>
              <a:rPr lang="en-US" sz="1400" dirty="0">
                <a:latin typeface="Zebra Sans" pitchFamily="50" charset="0"/>
                <a:cs typeface="Arial" panose="020B0604020202020204" pitchFamily="34" charset="0"/>
              </a:rPr>
            </a:br>
            <a:r>
              <a:rPr lang="en-US" sz="1400" dirty="0">
                <a:latin typeface="Zebra Sans" pitchFamily="50" charset="0"/>
                <a:cs typeface="Arial" panose="020B0604020202020204" pitchFamily="34" charset="0"/>
              </a:rPr>
              <a:t>manageability for all your Zebra enterprise devices</a:t>
            </a:r>
          </a:p>
          <a:p>
            <a:pPr>
              <a:spcAft>
                <a:spcPts val="900"/>
              </a:spcAft>
            </a:pPr>
            <a:r>
              <a:rPr lang="en-US" sz="1400" dirty="0">
                <a:latin typeface="Zebra Sans" pitchFamily="50" charset="0"/>
                <a:cs typeface="Arial" panose="020B0604020202020204" pitchFamily="34" charset="0"/>
              </a:rPr>
              <a:t>The simplicity of a single set of tools to deploy and manage </a:t>
            </a:r>
            <a:br>
              <a:rPr lang="en-US" sz="1400" dirty="0">
                <a:latin typeface="Zebra Sans" pitchFamily="50" charset="0"/>
                <a:cs typeface="Arial" panose="020B0604020202020204" pitchFamily="34" charset="0"/>
              </a:rPr>
            </a:br>
            <a:r>
              <a:rPr lang="en-US" sz="1400" dirty="0">
                <a:latin typeface="Zebra Sans" pitchFamily="50" charset="0"/>
                <a:cs typeface="Arial" panose="020B0604020202020204" pitchFamily="34" charset="0"/>
              </a:rPr>
              <a:t>all of your Zebra devices, reducing management time and cost</a:t>
            </a:r>
          </a:p>
          <a:p>
            <a:endParaRPr lang="en-US" sz="1200" dirty="0">
              <a:latin typeface="Zebra Sans" pitchFamily="50" charset="0"/>
              <a:cs typeface="Arial" panose="020B0604020202020204" pitchFamily="34" charset="0"/>
            </a:endParaRPr>
          </a:p>
          <a:p>
            <a:pPr>
              <a:spcAft>
                <a:spcPts val="400"/>
              </a:spcAft>
            </a:pPr>
            <a:r>
              <a:rPr lang="en-US" sz="2000" b="1" dirty="0">
                <a:latin typeface="Zebra Sans Cnd ExtraBold" pitchFamily="50" charset="0"/>
              </a:rPr>
              <a:t>Extraordinary lifecycle</a:t>
            </a:r>
          </a:p>
          <a:p>
            <a:r>
              <a:rPr lang="en-US" sz="1400" dirty="0">
                <a:latin typeface="Zebra Sans" pitchFamily="50" charset="0"/>
                <a:cs typeface="Arial" panose="020B0604020202020204" pitchFamily="34" charset="0"/>
              </a:rPr>
              <a:t>Guaranteed availability for sale for four years plus service for </a:t>
            </a:r>
            <a:br>
              <a:rPr lang="en-US" sz="1400" dirty="0">
                <a:latin typeface="Zebra Sans" pitchFamily="50" charset="0"/>
                <a:cs typeface="Arial" panose="020B0604020202020204" pitchFamily="34" charset="0"/>
              </a:rPr>
            </a:br>
            <a:r>
              <a:rPr lang="en-US" sz="1400" dirty="0">
                <a:latin typeface="Zebra Sans" pitchFamily="50" charset="0"/>
                <a:cs typeface="Arial" panose="020B0604020202020204" pitchFamily="34" charset="0"/>
              </a:rPr>
              <a:t>eight years to meet computing needs today and tomorrow</a:t>
            </a:r>
          </a:p>
        </p:txBody>
      </p:sp>
      <p:pic>
        <p:nvPicPr>
          <p:cNvPr id="34" name="Picture 33" descr="A blue circuit board with dots and lines&#10;&#10;Description automatically generated">
            <a:extLst>
              <a:ext uri="{FF2B5EF4-FFF2-40B4-BE49-F238E27FC236}">
                <a16:creationId xmlns:a16="http://schemas.microsoft.com/office/drawing/2014/main" id="{4C85A6EA-2398-E2AB-7C91-D9A77B061C9B}"/>
              </a:ext>
            </a:extLst>
          </p:cNvPr>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30196" y="2474528"/>
            <a:ext cx="500486" cy="500486"/>
          </a:xfrm>
          <a:prstGeom prst="rect">
            <a:avLst/>
          </a:prstGeom>
        </p:spPr>
      </p:pic>
      <p:pic>
        <p:nvPicPr>
          <p:cNvPr id="36" name="Picture 35" descr="A blue dollar sign with a arrow&#10;&#10;AI-generated content may be incorrect.">
            <a:extLst>
              <a:ext uri="{FF2B5EF4-FFF2-40B4-BE49-F238E27FC236}">
                <a16:creationId xmlns:a16="http://schemas.microsoft.com/office/drawing/2014/main" id="{1F213D7F-A099-7532-1C38-7D568C951A71}"/>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11205" y="5609411"/>
            <a:ext cx="556281" cy="556281"/>
          </a:xfrm>
          <a:prstGeom prst="rect">
            <a:avLst/>
          </a:prstGeom>
        </p:spPr>
      </p:pic>
      <p:pic>
        <p:nvPicPr>
          <p:cNvPr id="38" name="Picture 37" descr="A blue arrow in a circle&#10;&#10;AI-generated content may be incorrect.">
            <a:extLst>
              <a:ext uri="{FF2B5EF4-FFF2-40B4-BE49-F238E27FC236}">
                <a16:creationId xmlns:a16="http://schemas.microsoft.com/office/drawing/2014/main" id="{F08BBA61-DD15-7C14-4FA9-9531530F562E}"/>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81603" y="1407201"/>
            <a:ext cx="603125" cy="603125"/>
          </a:xfrm>
          <a:prstGeom prst="rect">
            <a:avLst/>
          </a:prstGeom>
        </p:spPr>
      </p:pic>
      <p:cxnSp>
        <p:nvCxnSpPr>
          <p:cNvPr id="47" name="Straight Connector 46">
            <a:extLst>
              <a:ext uri="{FF2B5EF4-FFF2-40B4-BE49-F238E27FC236}">
                <a16:creationId xmlns:a16="http://schemas.microsoft.com/office/drawing/2014/main" id="{B0CE0A1E-9F6C-F242-9A0B-AB648556481E}"/>
              </a:ext>
            </a:extLst>
          </p:cNvPr>
          <p:cNvCxnSpPr>
            <a:cxnSpLocks/>
          </p:cNvCxnSpPr>
          <p:nvPr/>
        </p:nvCxnSpPr>
        <p:spPr>
          <a:xfrm>
            <a:off x="481603" y="3542331"/>
            <a:ext cx="6696635" cy="0"/>
          </a:xfrm>
          <a:prstGeom prst="line">
            <a:avLst/>
          </a:prstGeom>
          <a:noFill/>
          <a:ln w="6350">
            <a:solidFill>
              <a:schemeClr val="bg1">
                <a:lumMod val="75000"/>
              </a:schemeClr>
            </a:solidFill>
          </a:ln>
        </p:spPr>
      </p:cxnSp>
      <p:cxnSp>
        <p:nvCxnSpPr>
          <p:cNvPr id="48" name="Straight Connector 47">
            <a:extLst>
              <a:ext uri="{FF2B5EF4-FFF2-40B4-BE49-F238E27FC236}">
                <a16:creationId xmlns:a16="http://schemas.microsoft.com/office/drawing/2014/main" id="{25505FD2-F03B-5F47-800E-C8DC0FF568A5}"/>
              </a:ext>
            </a:extLst>
          </p:cNvPr>
          <p:cNvCxnSpPr>
            <a:cxnSpLocks/>
          </p:cNvCxnSpPr>
          <p:nvPr/>
        </p:nvCxnSpPr>
        <p:spPr>
          <a:xfrm>
            <a:off x="457199" y="5484445"/>
            <a:ext cx="6696635" cy="0"/>
          </a:xfrm>
          <a:prstGeom prst="line">
            <a:avLst/>
          </a:prstGeom>
          <a:noFill/>
          <a:ln w="6350">
            <a:solidFill>
              <a:schemeClr val="bg1">
                <a:lumMod val="75000"/>
              </a:schemeClr>
            </a:solidFill>
          </a:ln>
        </p:spPr>
      </p:cxnSp>
      <p:sp>
        <p:nvSpPr>
          <p:cNvPr id="10" name="Title 9">
            <a:extLst>
              <a:ext uri="{FF2B5EF4-FFF2-40B4-BE49-F238E27FC236}">
                <a16:creationId xmlns:a16="http://schemas.microsoft.com/office/drawing/2014/main" id="{E3B04779-2743-25B5-C14F-47960EE551B1}"/>
              </a:ext>
            </a:extLst>
          </p:cNvPr>
          <p:cNvSpPr>
            <a:spLocks noGrp="1"/>
          </p:cNvSpPr>
          <p:nvPr>
            <p:ph type="title"/>
          </p:nvPr>
        </p:nvSpPr>
        <p:spPr/>
        <p:txBody>
          <a:bodyPr/>
          <a:lstStyle/>
          <a:p>
            <a:r>
              <a:rPr lang="en-US" dirty="0"/>
              <a:t>A powerful, standalone Android enterprise computer</a:t>
            </a:r>
            <a:br>
              <a:rPr lang="en-US" dirty="0"/>
            </a:br>
            <a:endParaRPr lang="en-US" dirty="0"/>
          </a:p>
        </p:txBody>
      </p:sp>
      <p:sp>
        <p:nvSpPr>
          <p:cNvPr id="2" name="Slide Number Placeholder 1">
            <a:extLst>
              <a:ext uri="{FF2B5EF4-FFF2-40B4-BE49-F238E27FC236}">
                <a16:creationId xmlns:a16="http://schemas.microsoft.com/office/drawing/2014/main" id="{29CF61F9-3167-DDA9-6B6A-AC129C548179}"/>
              </a:ext>
            </a:extLst>
          </p:cNvPr>
          <p:cNvSpPr>
            <a:spLocks noGrp="1"/>
          </p:cNvSpPr>
          <p:nvPr>
            <p:ph type="sldNum" sz="quarter" idx="12"/>
          </p:nvPr>
        </p:nvSpPr>
        <p:spPr/>
        <p:txBody>
          <a:bodyPr/>
          <a:lstStyle/>
          <a:p>
            <a:fld id="{813F2B04-26D8-7A4C-BEBA-ABF4A71227EC}" type="slidenum">
              <a:rPr lang="en-US" smtClean="0"/>
              <a:pPr/>
              <a:t>14</a:t>
            </a:fld>
            <a:endParaRPr lang="en-US" dirty="0"/>
          </a:p>
        </p:txBody>
      </p:sp>
      <p:pic>
        <p:nvPicPr>
          <p:cNvPr id="7" name="Picture 6" descr="A black electronic device with ports&#10;&#10;AI-generated content may be incorrect.">
            <a:extLst>
              <a:ext uri="{FF2B5EF4-FFF2-40B4-BE49-F238E27FC236}">
                <a16:creationId xmlns:a16="http://schemas.microsoft.com/office/drawing/2014/main" id="{8680AF9A-4369-8B3B-2107-25312FF27BB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679469" y="3246478"/>
            <a:ext cx="5315035" cy="196351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372F0808-FFE8-0140-8E22-38231BCBE9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3393" y="3690270"/>
            <a:ext cx="574093" cy="574093"/>
          </a:xfrm>
          <a:prstGeom prst="rect">
            <a:avLst/>
          </a:prstGeom>
        </p:spPr>
      </p:pic>
      <p:cxnSp>
        <p:nvCxnSpPr>
          <p:cNvPr id="42" name="Straight Connector 41">
            <a:extLst>
              <a:ext uri="{FF2B5EF4-FFF2-40B4-BE49-F238E27FC236}">
                <a16:creationId xmlns:a16="http://schemas.microsoft.com/office/drawing/2014/main" id="{2A55143A-D69E-C548-A737-DA991F08909A}"/>
              </a:ext>
            </a:extLst>
          </p:cNvPr>
          <p:cNvCxnSpPr>
            <a:cxnSpLocks/>
          </p:cNvCxnSpPr>
          <p:nvPr/>
        </p:nvCxnSpPr>
        <p:spPr>
          <a:xfrm>
            <a:off x="457200" y="2371805"/>
            <a:ext cx="6696635" cy="0"/>
          </a:xfrm>
          <a:prstGeom prst="line">
            <a:avLst/>
          </a:prstGeom>
          <a:noFill/>
          <a:ln w="6350">
            <a:solidFill>
              <a:schemeClr val="bg1">
                <a:lumMod val="75000"/>
              </a:schemeClr>
            </a:solidFill>
          </a:ln>
        </p:spPr>
      </p:cxnSp>
      <p:cxnSp>
        <p:nvCxnSpPr>
          <p:cNvPr id="43" name="Straight Connector 42">
            <a:extLst>
              <a:ext uri="{FF2B5EF4-FFF2-40B4-BE49-F238E27FC236}">
                <a16:creationId xmlns:a16="http://schemas.microsoft.com/office/drawing/2014/main" id="{1BE41D14-A42D-784E-B4F3-B33433FEA6A2}"/>
              </a:ext>
            </a:extLst>
          </p:cNvPr>
          <p:cNvCxnSpPr>
            <a:cxnSpLocks/>
          </p:cNvCxnSpPr>
          <p:nvPr/>
        </p:nvCxnSpPr>
        <p:spPr>
          <a:xfrm>
            <a:off x="457200" y="1357653"/>
            <a:ext cx="6696635" cy="0"/>
          </a:xfrm>
          <a:prstGeom prst="line">
            <a:avLst/>
          </a:prstGeom>
          <a:noFill/>
          <a:ln w="6350">
            <a:solidFill>
              <a:schemeClr val="bg1">
                <a:lumMod val="75000"/>
              </a:schemeClr>
            </a:solidFill>
          </a:ln>
        </p:spPr>
      </p:cxnSp>
    </p:spTree>
    <p:extLst>
      <p:ext uri="{BB962C8B-B14F-4D97-AF65-F5344CB8AC3E}">
        <p14:creationId xmlns:p14="http://schemas.microsoft.com/office/powerpoint/2010/main" val="3262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1AC2-DCFC-6CB5-6410-EA8D4AF6030F}"/>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31802645-BA16-DE10-B398-25BA55F34AC8}"/>
              </a:ext>
            </a:extLst>
          </p:cNvPr>
          <p:cNvSpPr>
            <a:spLocks noGrp="1"/>
          </p:cNvSpPr>
          <p:nvPr>
            <p:ph type="title"/>
          </p:nvPr>
        </p:nvSpPr>
        <p:spPr/>
        <p:txBody>
          <a:bodyPr/>
          <a:lstStyle/>
          <a:p>
            <a:r>
              <a:rPr lang="en-US" dirty="0"/>
              <a:t>Add the display of your choice and any needed peripherals</a:t>
            </a:r>
            <a:br>
              <a:rPr lang="en-US" dirty="0"/>
            </a:br>
            <a:endParaRPr lang="en-US" dirty="0"/>
          </a:p>
        </p:txBody>
      </p:sp>
      <p:sp>
        <p:nvSpPr>
          <p:cNvPr id="2" name="Slide Number Placeholder 1">
            <a:extLst>
              <a:ext uri="{FF2B5EF4-FFF2-40B4-BE49-F238E27FC236}">
                <a16:creationId xmlns:a16="http://schemas.microsoft.com/office/drawing/2014/main" id="{C17248BB-8453-75BB-C7F1-3B509DBA4449}"/>
              </a:ext>
            </a:extLst>
          </p:cNvPr>
          <p:cNvSpPr>
            <a:spLocks noGrp="1"/>
          </p:cNvSpPr>
          <p:nvPr>
            <p:ph type="sldNum" sz="quarter" idx="12"/>
          </p:nvPr>
        </p:nvSpPr>
        <p:spPr>
          <a:xfrm>
            <a:off x="457199" y="6354484"/>
            <a:ext cx="457200" cy="182880"/>
          </a:xfrm>
        </p:spPr>
        <p:txBody>
          <a:bodyPr/>
          <a:lstStyle/>
          <a:p>
            <a:fld id="{813F2B04-26D8-7A4C-BEBA-ABF4A71227EC}" type="slidenum">
              <a:rPr lang="en-US" smtClean="0"/>
              <a:pPr/>
              <a:t>15</a:t>
            </a:fld>
            <a:endParaRPr lang="en-US" dirty="0"/>
          </a:p>
        </p:txBody>
      </p:sp>
      <p:sp>
        <p:nvSpPr>
          <p:cNvPr id="33" name="Text Placeholder 32">
            <a:extLst>
              <a:ext uri="{FF2B5EF4-FFF2-40B4-BE49-F238E27FC236}">
                <a16:creationId xmlns:a16="http://schemas.microsoft.com/office/drawing/2014/main" id="{78A70D4F-87AF-26EA-DE67-B482AFA69EAE}"/>
              </a:ext>
            </a:extLst>
          </p:cNvPr>
          <p:cNvSpPr>
            <a:spLocks noGrp="1"/>
          </p:cNvSpPr>
          <p:nvPr>
            <p:ph type="body" sz="quarter" idx="15"/>
          </p:nvPr>
        </p:nvSpPr>
        <p:spPr/>
        <p:txBody>
          <a:bodyPr/>
          <a:lstStyle/>
          <a:p>
            <a:r>
              <a:rPr lang="en-US" dirty="0"/>
              <a:t>Flexible, high-performance I/O built for the enterprise </a:t>
            </a:r>
          </a:p>
          <a:p>
            <a:endParaRPr lang="en-US" dirty="0"/>
          </a:p>
        </p:txBody>
      </p:sp>
      <p:sp>
        <p:nvSpPr>
          <p:cNvPr id="7" name="TextBox 6">
            <a:extLst>
              <a:ext uri="{FF2B5EF4-FFF2-40B4-BE49-F238E27FC236}">
                <a16:creationId xmlns:a16="http://schemas.microsoft.com/office/drawing/2014/main" id="{6668047D-B6D4-CB6E-A709-CC0F89C39925}"/>
              </a:ext>
            </a:extLst>
          </p:cNvPr>
          <p:cNvSpPr txBox="1"/>
          <p:nvPr/>
        </p:nvSpPr>
        <p:spPr>
          <a:xfrm>
            <a:off x="1389834" y="1746983"/>
            <a:ext cx="6096000" cy="882293"/>
          </a:xfrm>
          <a:prstGeom prst="rect">
            <a:avLst/>
          </a:prstGeom>
          <a:noFill/>
        </p:spPr>
        <p:txBody>
          <a:bodyPr wrap="square">
            <a:spAutoFit/>
          </a:bodyPr>
          <a:lstStyle/>
          <a:p>
            <a:pPr>
              <a:spcAft>
                <a:spcPts val="400"/>
              </a:spcAft>
              <a:buNone/>
            </a:pPr>
            <a:r>
              <a:rPr lang="en-US" sz="2000" b="1" dirty="0">
                <a:latin typeface="Zebra Sans Cnd ExtraBold" pitchFamily="50" charset="0"/>
              </a:rPr>
              <a:t>Touch or non-touch — any size</a:t>
            </a:r>
          </a:p>
          <a:p>
            <a:pPr marL="173038" indent="-173038">
              <a:buFont typeface="Arial" panose="020B0604020202020204" pitchFamily="34" charset="0"/>
              <a:buChar char="•"/>
            </a:pPr>
            <a:r>
              <a:rPr lang="en-US" sz="1400" dirty="0">
                <a:latin typeface="Zebra Sans" pitchFamily="50" charset="0"/>
              </a:rPr>
              <a:t>Supports 1 or 2 displays via HDMI or Display Port</a:t>
            </a:r>
          </a:p>
          <a:p>
            <a:pPr marL="173038" indent="-173038">
              <a:buFont typeface="Arial" panose="020B0604020202020204" pitchFamily="34" charset="0"/>
              <a:buChar char="•"/>
            </a:pPr>
            <a:r>
              <a:rPr lang="en-US" sz="1400" dirty="0">
                <a:latin typeface="Zebra Sans" pitchFamily="50" charset="0"/>
              </a:rPr>
              <a:t>Crisp 4K resolution for clear text and rich visuals</a:t>
            </a:r>
          </a:p>
        </p:txBody>
      </p:sp>
      <p:sp>
        <p:nvSpPr>
          <p:cNvPr id="8" name="TextBox 7">
            <a:extLst>
              <a:ext uri="{FF2B5EF4-FFF2-40B4-BE49-F238E27FC236}">
                <a16:creationId xmlns:a16="http://schemas.microsoft.com/office/drawing/2014/main" id="{67E7E972-83F0-08C8-1806-D5EB720CE52F}"/>
              </a:ext>
            </a:extLst>
          </p:cNvPr>
          <p:cNvSpPr txBox="1"/>
          <p:nvPr/>
        </p:nvSpPr>
        <p:spPr>
          <a:xfrm>
            <a:off x="1389834" y="2984229"/>
            <a:ext cx="4831710" cy="1805623"/>
          </a:xfrm>
          <a:prstGeom prst="rect">
            <a:avLst/>
          </a:prstGeom>
          <a:noFill/>
        </p:spPr>
        <p:txBody>
          <a:bodyPr wrap="square">
            <a:spAutoFit/>
          </a:bodyPr>
          <a:lstStyle/>
          <a:p>
            <a:pPr>
              <a:spcAft>
                <a:spcPts val="400"/>
              </a:spcAft>
            </a:pPr>
            <a:r>
              <a:rPr lang="en-US" sz="2000" b="1" dirty="0">
                <a:latin typeface="Zebra Sans Cnd ExtraBold" pitchFamily="50" charset="0"/>
              </a:rPr>
              <a:t>Your tools. Your way</a:t>
            </a:r>
          </a:p>
          <a:p>
            <a:pPr marL="173038" indent="-173038">
              <a:buFont typeface="Arial" panose="020B0604020202020204" pitchFamily="34" charset="0"/>
              <a:buChar char="•"/>
            </a:pPr>
            <a:r>
              <a:rPr lang="en-US" sz="1400" dirty="0">
                <a:latin typeface="Zebra Sans" pitchFamily="50" charset="0"/>
              </a:rPr>
              <a:t>Three (3) USB-A ports and one (1) USB-C port for wired accessories</a:t>
            </a:r>
          </a:p>
          <a:p>
            <a:pPr marL="173038" indent="-173038">
              <a:buFont typeface="Arial" panose="020B0604020202020204" pitchFamily="34" charset="0"/>
              <a:buChar char="•"/>
            </a:pPr>
            <a:r>
              <a:rPr lang="en-US" sz="1400" dirty="0">
                <a:latin typeface="Zebra Sans" pitchFamily="50" charset="0"/>
              </a:rPr>
              <a:t>Bluetooth 5.3 to connect wireless devices</a:t>
            </a:r>
          </a:p>
          <a:p>
            <a:pPr marL="173038" indent="-173038">
              <a:buFont typeface="Arial" panose="020B0604020202020204" pitchFamily="34" charset="0"/>
              <a:buChar char="•"/>
            </a:pPr>
            <a:r>
              <a:rPr lang="en-US" sz="1400" dirty="0">
                <a:latin typeface="Zebra Sans" pitchFamily="50" charset="0"/>
              </a:rPr>
              <a:t>Easily connect keyboard, mouse, scanner, printer, speakers, headset, and more</a:t>
            </a:r>
          </a:p>
          <a:p>
            <a:pPr>
              <a:buNone/>
            </a:pPr>
            <a:endParaRPr lang="en-US" dirty="0">
              <a:latin typeface="Zebra Sans" pitchFamily="50" charset="0"/>
            </a:endParaRPr>
          </a:p>
        </p:txBody>
      </p:sp>
      <p:grpSp>
        <p:nvGrpSpPr>
          <p:cNvPr id="30" name="Group 29">
            <a:extLst>
              <a:ext uri="{FF2B5EF4-FFF2-40B4-BE49-F238E27FC236}">
                <a16:creationId xmlns:a16="http://schemas.microsoft.com/office/drawing/2014/main" id="{BC7BAFFD-3735-26FE-59EB-9268DDF97169}"/>
              </a:ext>
            </a:extLst>
          </p:cNvPr>
          <p:cNvGrpSpPr/>
          <p:nvPr/>
        </p:nvGrpSpPr>
        <p:grpSpPr>
          <a:xfrm>
            <a:off x="390827" y="2973013"/>
            <a:ext cx="921250" cy="878824"/>
            <a:chOff x="443960" y="4097729"/>
            <a:chExt cx="1114712" cy="1063377"/>
          </a:xfrm>
        </p:grpSpPr>
        <p:pic>
          <p:nvPicPr>
            <p:cNvPr id="12" name="Picture 11" descr="A blue outline of a person&#10;&#10;AI-generated content may be incorrect.">
              <a:extLst>
                <a:ext uri="{FF2B5EF4-FFF2-40B4-BE49-F238E27FC236}">
                  <a16:creationId xmlns:a16="http://schemas.microsoft.com/office/drawing/2014/main" id="{1218592C-B8BC-2726-DA43-D3F5269E13DA}"/>
                </a:ext>
              </a:extLst>
            </p:cNvPr>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43960" y="4097729"/>
              <a:ext cx="622300" cy="622300"/>
            </a:xfrm>
            <a:prstGeom prst="rect">
              <a:avLst/>
            </a:prstGeom>
          </p:spPr>
        </p:pic>
        <p:pic>
          <p:nvPicPr>
            <p:cNvPr id="14" name="Picture 13" descr="A blue headphones with a black background&#10;&#10;AI-generated content may be incorrect.">
              <a:extLst>
                <a:ext uri="{FF2B5EF4-FFF2-40B4-BE49-F238E27FC236}">
                  <a16:creationId xmlns:a16="http://schemas.microsoft.com/office/drawing/2014/main" id="{F81864C9-CAE8-8EF0-90A0-6E823B208046}"/>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44272" y="4564206"/>
              <a:ext cx="596900" cy="596900"/>
            </a:xfrm>
            <a:prstGeom prst="rect">
              <a:avLst/>
            </a:prstGeom>
          </p:spPr>
        </p:pic>
        <p:pic>
          <p:nvPicPr>
            <p:cNvPr id="16" name="Picture 15" descr="A blue and black logo&#10;&#10;AI-generated content may be incorrect.">
              <a:extLst>
                <a:ext uri="{FF2B5EF4-FFF2-40B4-BE49-F238E27FC236}">
                  <a16:creationId xmlns:a16="http://schemas.microsoft.com/office/drawing/2014/main" id="{0267B65B-8C15-046C-865E-A11F272DD314}"/>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23672" y="4123129"/>
              <a:ext cx="635000" cy="635000"/>
            </a:xfrm>
            <a:prstGeom prst="rect">
              <a:avLst/>
            </a:prstGeom>
          </p:spPr>
        </p:pic>
      </p:grpSp>
      <p:pic>
        <p:nvPicPr>
          <p:cNvPr id="18" name="Picture 17" descr="A blue line on a computer screen&#10;&#10;AI-generated content may be incorrect.">
            <a:extLst>
              <a:ext uri="{FF2B5EF4-FFF2-40B4-BE49-F238E27FC236}">
                <a16:creationId xmlns:a16="http://schemas.microsoft.com/office/drawing/2014/main" id="{BC4D5E33-AD72-B774-334A-D7C071346238}"/>
              </a:ext>
            </a:extLst>
          </p:cNvPr>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55245" y="1682866"/>
            <a:ext cx="834569" cy="834569"/>
          </a:xfrm>
          <a:prstGeom prst="rect">
            <a:avLst/>
          </a:prstGeom>
        </p:spPr>
      </p:pic>
      <p:sp>
        <p:nvSpPr>
          <p:cNvPr id="11" name="Slide Number Placeholder 1">
            <a:extLst>
              <a:ext uri="{FF2B5EF4-FFF2-40B4-BE49-F238E27FC236}">
                <a16:creationId xmlns:a16="http://schemas.microsoft.com/office/drawing/2014/main" id="{73B4D700-1203-299C-75E3-CE70B6A3DB15}"/>
              </a:ext>
            </a:extLst>
          </p:cNvPr>
          <p:cNvSpPr txBox="1">
            <a:spLocks/>
          </p:cNvSpPr>
          <p:nvPr/>
        </p:nvSpPr>
        <p:spPr>
          <a:xfrm>
            <a:off x="11567886" y="6502360"/>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15</a:t>
            </a:fld>
            <a:endParaRPr lang="en-US" dirty="0"/>
          </a:p>
        </p:txBody>
      </p:sp>
      <p:sp>
        <p:nvSpPr>
          <p:cNvPr id="19" name="TextBox 18">
            <a:extLst>
              <a:ext uri="{FF2B5EF4-FFF2-40B4-BE49-F238E27FC236}">
                <a16:creationId xmlns:a16="http://schemas.microsoft.com/office/drawing/2014/main" id="{7671AFDB-CD2E-D4DC-BD81-A2EB6E2FF5A2}"/>
              </a:ext>
            </a:extLst>
          </p:cNvPr>
          <p:cNvSpPr txBox="1"/>
          <p:nvPr/>
        </p:nvSpPr>
        <p:spPr>
          <a:xfrm>
            <a:off x="7485834" y="5541584"/>
            <a:ext cx="4078803" cy="584775"/>
          </a:xfrm>
          <a:prstGeom prst="rect">
            <a:avLst/>
          </a:prstGeom>
          <a:noFill/>
        </p:spPr>
        <p:txBody>
          <a:bodyPr wrap="square">
            <a:spAutoFit/>
          </a:bodyPr>
          <a:lstStyle/>
          <a:p>
            <a:pPr algn="ctr"/>
            <a:r>
              <a:rPr lang="en-US" sz="1600" b="1" dirty="0">
                <a:latin typeface="Zebra Sans Cnd ExtraBold" pitchFamily="50" charset="0"/>
              </a:rPr>
              <a:t>Whatever the setup, the ZEC500 connects it all— simply and securely</a:t>
            </a:r>
          </a:p>
        </p:txBody>
      </p:sp>
      <p:cxnSp>
        <p:nvCxnSpPr>
          <p:cNvPr id="27" name="Straight Connector 26">
            <a:extLst>
              <a:ext uri="{FF2B5EF4-FFF2-40B4-BE49-F238E27FC236}">
                <a16:creationId xmlns:a16="http://schemas.microsoft.com/office/drawing/2014/main" id="{49F391CE-6B36-C840-225F-7C98816625E4}"/>
              </a:ext>
            </a:extLst>
          </p:cNvPr>
          <p:cNvCxnSpPr>
            <a:cxnSpLocks/>
          </p:cNvCxnSpPr>
          <p:nvPr/>
        </p:nvCxnSpPr>
        <p:spPr>
          <a:xfrm flipH="1">
            <a:off x="524642" y="2784028"/>
            <a:ext cx="6874533"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B0F202AD-4FFD-8542-899E-C15E23083736}"/>
              </a:ext>
            </a:extLst>
          </p:cNvPr>
          <p:cNvCxnSpPr>
            <a:cxnSpLocks/>
          </p:cNvCxnSpPr>
          <p:nvPr/>
        </p:nvCxnSpPr>
        <p:spPr>
          <a:xfrm flipH="1">
            <a:off x="524642" y="4819956"/>
            <a:ext cx="6874533"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24" name="TextBox 23">
            <a:extLst>
              <a:ext uri="{FF2B5EF4-FFF2-40B4-BE49-F238E27FC236}">
                <a16:creationId xmlns:a16="http://schemas.microsoft.com/office/drawing/2014/main" id="{4A11A227-A60D-7C47-9AA1-D7A843BB2A6C}"/>
              </a:ext>
            </a:extLst>
          </p:cNvPr>
          <p:cNvSpPr txBox="1"/>
          <p:nvPr/>
        </p:nvSpPr>
        <p:spPr>
          <a:xfrm>
            <a:off x="1389834" y="4955701"/>
            <a:ext cx="5679389" cy="882293"/>
          </a:xfrm>
          <a:prstGeom prst="rect">
            <a:avLst/>
          </a:prstGeom>
          <a:noFill/>
        </p:spPr>
        <p:txBody>
          <a:bodyPr wrap="square">
            <a:spAutoFit/>
          </a:bodyPr>
          <a:lstStyle/>
          <a:p>
            <a:pPr>
              <a:spcAft>
                <a:spcPts val="400"/>
              </a:spcAft>
            </a:pPr>
            <a:r>
              <a:rPr lang="en-US" sz="2000" b="1" dirty="0">
                <a:latin typeface="Zebra Sans Cnd ExtraBold" pitchFamily="50" charset="0"/>
              </a:rPr>
              <a:t>Connect your way—wireless and wired</a:t>
            </a:r>
          </a:p>
          <a:p>
            <a:pPr marL="173038" indent="-173038">
              <a:buFont typeface="Arial" panose="020B0604020202020204" pitchFamily="34" charset="0"/>
              <a:buChar char="•"/>
            </a:pPr>
            <a:r>
              <a:rPr lang="en-US" sz="1400" dirty="0">
                <a:latin typeface="Zebra Sans" pitchFamily="50" charset="0"/>
              </a:rPr>
              <a:t>Connectivity options include Wi-Fi 6E, an Ethernet port, NFC antenna and Bluetooth 5.3</a:t>
            </a:r>
          </a:p>
        </p:txBody>
      </p:sp>
      <p:pic>
        <p:nvPicPr>
          <p:cNvPr id="26" name="Picture 25" descr="A blue line on a computer screen&#10;&#10;AI-generated content may be incorrect.">
            <a:extLst>
              <a:ext uri="{FF2B5EF4-FFF2-40B4-BE49-F238E27FC236}">
                <a16:creationId xmlns:a16="http://schemas.microsoft.com/office/drawing/2014/main" id="{943FDA58-2829-474A-A75A-4F502088A0F3}"/>
              </a:ext>
            </a:extLst>
          </p:cNvPr>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55244" y="4891615"/>
            <a:ext cx="834569" cy="834569"/>
          </a:xfrm>
          <a:prstGeom prst="rect">
            <a:avLst/>
          </a:prstGeom>
        </p:spPr>
      </p:pic>
      <p:cxnSp>
        <p:nvCxnSpPr>
          <p:cNvPr id="28" name="Straight Connector 27">
            <a:extLst>
              <a:ext uri="{FF2B5EF4-FFF2-40B4-BE49-F238E27FC236}">
                <a16:creationId xmlns:a16="http://schemas.microsoft.com/office/drawing/2014/main" id="{875FFB3C-7F77-FC4B-8C4B-863E9873BDE8}"/>
              </a:ext>
            </a:extLst>
          </p:cNvPr>
          <p:cNvCxnSpPr>
            <a:cxnSpLocks/>
          </p:cNvCxnSpPr>
          <p:nvPr/>
        </p:nvCxnSpPr>
        <p:spPr>
          <a:xfrm flipH="1">
            <a:off x="524642" y="6975196"/>
            <a:ext cx="6874533"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pic>
        <p:nvPicPr>
          <p:cNvPr id="4" name="Picture 3" descr="A computer monitor and keyboard&#10;&#10;AI-generated content may be incorrect.">
            <a:extLst>
              <a:ext uri="{FF2B5EF4-FFF2-40B4-BE49-F238E27FC236}">
                <a16:creationId xmlns:a16="http://schemas.microsoft.com/office/drawing/2014/main" id="{89DA16D7-E26A-88FF-1E3C-8C3BD9D35BC7}"/>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069223" y="1450325"/>
            <a:ext cx="4894132" cy="4073972"/>
          </a:xfrm>
          <a:prstGeom prst="rect">
            <a:avLst/>
          </a:prstGeom>
        </p:spPr>
      </p:pic>
    </p:spTree>
    <p:extLst>
      <p:ext uri="{BB962C8B-B14F-4D97-AF65-F5344CB8AC3E}">
        <p14:creationId xmlns:p14="http://schemas.microsoft.com/office/powerpoint/2010/main" val="33826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60C3-FEE8-FA64-6A21-60B6D5F6A83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3B9D3D-6EB5-FC55-B12F-88A72C7116AB}"/>
              </a:ext>
            </a:extLst>
          </p:cNvPr>
          <p:cNvSpPr>
            <a:spLocks noGrp="1"/>
          </p:cNvSpPr>
          <p:nvPr>
            <p:ph type="title"/>
          </p:nvPr>
        </p:nvSpPr>
        <p:spPr/>
        <p:txBody>
          <a:bodyPr/>
          <a:lstStyle/>
          <a:p>
            <a:r>
              <a:rPr lang="en-US" dirty="0"/>
              <a:t>Easy to deploy anywhere</a:t>
            </a:r>
            <a:br>
              <a:rPr lang="en-US" dirty="0"/>
            </a:br>
            <a:endParaRPr lang="en-US" dirty="0"/>
          </a:p>
        </p:txBody>
      </p:sp>
      <p:sp>
        <p:nvSpPr>
          <p:cNvPr id="2" name="Slide Number Placeholder 1">
            <a:extLst>
              <a:ext uri="{FF2B5EF4-FFF2-40B4-BE49-F238E27FC236}">
                <a16:creationId xmlns:a16="http://schemas.microsoft.com/office/drawing/2014/main" id="{91E80A4B-20EA-375B-219F-21622C5EE5FB}"/>
              </a:ext>
            </a:extLst>
          </p:cNvPr>
          <p:cNvSpPr>
            <a:spLocks noGrp="1"/>
          </p:cNvSpPr>
          <p:nvPr>
            <p:ph type="sldNum" sz="quarter" idx="12"/>
          </p:nvPr>
        </p:nvSpPr>
        <p:spPr/>
        <p:txBody>
          <a:bodyPr/>
          <a:lstStyle/>
          <a:p>
            <a:fld id="{813F2B04-26D8-7A4C-BEBA-ABF4A71227EC}" type="slidenum">
              <a:rPr lang="en-US" smtClean="0"/>
              <a:pPr/>
              <a:t>16</a:t>
            </a:fld>
            <a:endParaRPr lang="en-US" dirty="0"/>
          </a:p>
        </p:txBody>
      </p:sp>
      <p:sp>
        <p:nvSpPr>
          <p:cNvPr id="15" name="Text Placeholder 14">
            <a:extLst>
              <a:ext uri="{FF2B5EF4-FFF2-40B4-BE49-F238E27FC236}">
                <a16:creationId xmlns:a16="http://schemas.microsoft.com/office/drawing/2014/main" id="{B710E033-41DB-0329-D4AF-8A2CD9CB0DEF}"/>
              </a:ext>
            </a:extLst>
          </p:cNvPr>
          <p:cNvSpPr>
            <a:spLocks noGrp="1"/>
          </p:cNvSpPr>
          <p:nvPr>
            <p:ph type="body" sz="quarter" idx="15"/>
          </p:nvPr>
        </p:nvSpPr>
        <p:spPr/>
        <p:txBody>
          <a:bodyPr/>
          <a:lstStyle/>
          <a:p>
            <a:r>
              <a:rPr lang="en-US" dirty="0"/>
              <a:t>A minimal footprint and maximum flexibility for easy deployment anywhere</a:t>
            </a:r>
          </a:p>
          <a:p>
            <a:endParaRPr lang="en-US" dirty="0"/>
          </a:p>
        </p:txBody>
      </p:sp>
      <p:sp>
        <p:nvSpPr>
          <p:cNvPr id="3" name="TextBox 2">
            <a:extLst>
              <a:ext uri="{FF2B5EF4-FFF2-40B4-BE49-F238E27FC236}">
                <a16:creationId xmlns:a16="http://schemas.microsoft.com/office/drawing/2014/main" id="{FBB8889C-2C4C-B600-873D-A3D7EDFB63E0}"/>
              </a:ext>
            </a:extLst>
          </p:cNvPr>
          <p:cNvSpPr txBox="1"/>
          <p:nvPr/>
        </p:nvSpPr>
        <p:spPr>
          <a:xfrm>
            <a:off x="2902884" y="1702410"/>
            <a:ext cx="2162624" cy="4083169"/>
          </a:xfrm>
          <a:prstGeom prst="rect">
            <a:avLst/>
          </a:prstGeom>
          <a:noFill/>
        </p:spPr>
        <p:txBody>
          <a:bodyPr wrap="square">
            <a:spAutoFit/>
          </a:bodyPr>
          <a:lstStyle/>
          <a:p>
            <a:pPr>
              <a:spcAft>
                <a:spcPts val="400"/>
              </a:spcAft>
              <a:buNone/>
            </a:pPr>
            <a:r>
              <a:rPr lang="en-US" sz="2000" b="1" dirty="0">
                <a:latin typeface="Zebra Sans Cnd ExtraBold" pitchFamily="50" charset="0"/>
              </a:rPr>
              <a:t>Virtually invisible, anywhere you </a:t>
            </a:r>
            <a:br>
              <a:rPr lang="en-US" sz="2000" b="1" dirty="0">
                <a:latin typeface="Zebra Sans Cnd ExtraBold" pitchFamily="50" charset="0"/>
              </a:rPr>
            </a:br>
            <a:r>
              <a:rPr lang="en-US" sz="2000" b="1" dirty="0">
                <a:latin typeface="Zebra Sans Cnd ExtraBold" pitchFamily="50" charset="0"/>
              </a:rPr>
              <a:t>mount it</a:t>
            </a:r>
          </a:p>
          <a:p>
            <a:pPr>
              <a:buNone/>
            </a:pPr>
            <a:endParaRPr lang="en-US" dirty="0">
              <a:latin typeface="Arial" panose="020B0604020202020204" pitchFamily="34" charset="0"/>
            </a:endParaRPr>
          </a:p>
          <a:p>
            <a:pPr marL="119063" indent="-119063">
              <a:spcAft>
                <a:spcPts val="600"/>
              </a:spcAft>
              <a:buFont typeface="Arial" panose="020B0604020202020204" pitchFamily="34" charset="0"/>
              <a:buChar char="•"/>
            </a:pPr>
            <a:r>
              <a:rPr lang="en-US" sz="1400" dirty="0">
                <a:latin typeface="Zebra Sans" pitchFamily="50" charset="0"/>
              </a:rPr>
              <a:t>Compact, lightweight, and VESA-compliant</a:t>
            </a:r>
          </a:p>
          <a:p>
            <a:pPr marL="119063" indent="-119063">
              <a:spcAft>
                <a:spcPts val="600"/>
              </a:spcAft>
              <a:buFont typeface="Arial" panose="020B0604020202020204" pitchFamily="34" charset="0"/>
              <a:buChar char="•"/>
            </a:pPr>
            <a:r>
              <a:rPr lang="en-US" sz="1400" dirty="0">
                <a:latin typeface="Zebra Sans" pitchFamily="50" charset="0"/>
              </a:rPr>
              <a:t>Mount on a wall, behind a monitor, under a counter, or inside a kiosk or mobile cart</a:t>
            </a:r>
          </a:p>
          <a:p>
            <a:pPr marL="119063" indent="-119063">
              <a:spcAft>
                <a:spcPts val="600"/>
              </a:spcAft>
              <a:buFont typeface="Arial" panose="020B0604020202020204" pitchFamily="34" charset="0"/>
              <a:buChar char="•"/>
            </a:pPr>
            <a:r>
              <a:rPr lang="en-US" sz="1400" dirty="0">
                <a:latin typeface="Zebra Sans" pitchFamily="50" charset="0"/>
              </a:rPr>
              <a:t>Sleek form factor fits seamlessly into customer- and employee-facing environments</a:t>
            </a:r>
          </a:p>
        </p:txBody>
      </p:sp>
      <p:sp>
        <p:nvSpPr>
          <p:cNvPr id="4" name="TextBox 3">
            <a:extLst>
              <a:ext uri="{FF2B5EF4-FFF2-40B4-BE49-F238E27FC236}">
                <a16:creationId xmlns:a16="http://schemas.microsoft.com/office/drawing/2014/main" id="{B01E9057-7A3D-89E2-871E-C9DB38E8C026}"/>
              </a:ext>
            </a:extLst>
          </p:cNvPr>
          <p:cNvSpPr txBox="1"/>
          <p:nvPr/>
        </p:nvSpPr>
        <p:spPr>
          <a:xfrm>
            <a:off x="5206226" y="1702410"/>
            <a:ext cx="2162624" cy="3944670"/>
          </a:xfrm>
          <a:prstGeom prst="rect">
            <a:avLst/>
          </a:prstGeom>
          <a:noFill/>
        </p:spPr>
        <p:txBody>
          <a:bodyPr wrap="square">
            <a:spAutoFit/>
          </a:bodyPr>
          <a:lstStyle/>
          <a:p>
            <a:pPr>
              <a:spcAft>
                <a:spcPts val="400"/>
              </a:spcAft>
            </a:pPr>
            <a:r>
              <a:rPr lang="en-US" sz="2000" b="1" dirty="0">
                <a:latin typeface="Zebra Sans Cnd ExtraBold" pitchFamily="50" charset="0"/>
              </a:rPr>
              <a:t>Simple, low-cost </a:t>
            </a:r>
            <a:br>
              <a:rPr lang="en-US" sz="2000" b="1" dirty="0">
                <a:latin typeface="Zebra Sans Cnd ExtraBold" pitchFamily="50" charset="0"/>
              </a:rPr>
            </a:br>
            <a:r>
              <a:rPr lang="en-US" sz="2000" b="1" dirty="0">
                <a:latin typeface="Zebra Sans Cnd ExtraBold" pitchFamily="50" charset="0"/>
              </a:rPr>
              <a:t>Installation options: PoE++* and USB-C</a:t>
            </a:r>
          </a:p>
          <a:p>
            <a:pPr>
              <a:buNone/>
            </a:pPr>
            <a:endParaRPr lang="en-US" dirty="0">
              <a:latin typeface="Arial" panose="020B0604020202020204" pitchFamily="34" charset="0"/>
            </a:endParaRPr>
          </a:p>
          <a:p>
            <a:pPr marL="119063" indent="-119063">
              <a:spcAft>
                <a:spcPts val="600"/>
              </a:spcAft>
              <a:buFont typeface="Arial" panose="020B0604020202020204" pitchFamily="34" charset="0"/>
              <a:buChar char="•"/>
            </a:pPr>
            <a:r>
              <a:rPr lang="en-US" sz="1400" dirty="0">
                <a:latin typeface="Zebra Sans" pitchFamily="50" charset="0"/>
              </a:rPr>
              <a:t>PoE++ delivers up to 90W over Ethernet</a:t>
            </a:r>
          </a:p>
          <a:p>
            <a:pPr marL="238125" lvl="1" indent="-123825">
              <a:spcAft>
                <a:spcPts val="600"/>
              </a:spcAft>
              <a:buFont typeface="System Font Regular"/>
              <a:buChar char="-"/>
            </a:pPr>
            <a:r>
              <a:rPr lang="en-US" sz="1400" dirty="0">
                <a:latin typeface="Zebra Sans" pitchFamily="50" charset="0"/>
              </a:rPr>
              <a:t>Powers the ZEC500, </a:t>
            </a:r>
            <a:br>
              <a:rPr lang="en-US" sz="1400" dirty="0">
                <a:latin typeface="Zebra Sans" pitchFamily="50" charset="0"/>
              </a:rPr>
            </a:br>
            <a:r>
              <a:rPr lang="en-US" sz="1400" dirty="0">
                <a:latin typeface="Zebra Sans" pitchFamily="50" charset="0"/>
              </a:rPr>
              <a:t>a display and multiple peripherals</a:t>
            </a:r>
          </a:p>
          <a:p>
            <a:pPr marL="238125" lvl="1" indent="-123825">
              <a:spcAft>
                <a:spcPts val="600"/>
              </a:spcAft>
              <a:buFont typeface="System Font Regular"/>
              <a:buChar char="-"/>
            </a:pPr>
            <a:r>
              <a:rPr lang="en-US" sz="1400" dirty="0">
                <a:latin typeface="Zebra Sans" pitchFamily="50" charset="0"/>
              </a:rPr>
              <a:t>Eliminates the need for power outlets— reducing cost and complexity</a:t>
            </a:r>
          </a:p>
          <a:p>
            <a:pPr marL="180975" lvl="1" indent="-165100">
              <a:spcAft>
                <a:spcPts val="600"/>
              </a:spcAft>
              <a:buFont typeface="Arial" panose="020B0604020202020204" pitchFamily="34" charset="0"/>
              <a:buChar char="•"/>
            </a:pPr>
            <a:r>
              <a:rPr lang="en-US" sz="1400" dirty="0">
                <a:latin typeface="Zebra Sans" pitchFamily="50" charset="0"/>
              </a:rPr>
              <a:t>Use any standard USB-C cable</a:t>
            </a:r>
          </a:p>
        </p:txBody>
      </p:sp>
      <p:sp>
        <p:nvSpPr>
          <p:cNvPr id="6" name="TextBox 5">
            <a:extLst>
              <a:ext uri="{FF2B5EF4-FFF2-40B4-BE49-F238E27FC236}">
                <a16:creationId xmlns:a16="http://schemas.microsoft.com/office/drawing/2014/main" id="{6E530A47-6624-0BBA-2E5B-9EDFDA7D247A}"/>
              </a:ext>
            </a:extLst>
          </p:cNvPr>
          <p:cNvSpPr txBox="1"/>
          <p:nvPr/>
        </p:nvSpPr>
        <p:spPr>
          <a:xfrm>
            <a:off x="548641" y="1702410"/>
            <a:ext cx="2162624" cy="4221669"/>
          </a:xfrm>
          <a:prstGeom prst="rect">
            <a:avLst/>
          </a:prstGeom>
          <a:noFill/>
        </p:spPr>
        <p:txBody>
          <a:bodyPr wrap="square">
            <a:spAutoFit/>
          </a:bodyPr>
          <a:lstStyle/>
          <a:p>
            <a:pPr>
              <a:spcAft>
                <a:spcPts val="400"/>
              </a:spcAft>
            </a:pPr>
            <a:r>
              <a:rPr lang="en-US" sz="2000" b="1" dirty="0">
                <a:latin typeface="Zebra Sans Cnd ExtraBold" pitchFamily="50" charset="0"/>
              </a:rPr>
              <a:t>Ready for any environment — indoors or out</a:t>
            </a:r>
          </a:p>
          <a:p>
            <a:pPr>
              <a:buNone/>
            </a:pPr>
            <a:endParaRPr lang="en-US" dirty="0">
              <a:latin typeface="Arial" panose="020B0604020202020204" pitchFamily="34" charset="0"/>
            </a:endParaRPr>
          </a:p>
          <a:p>
            <a:pPr marL="119063" indent="-119063">
              <a:spcAft>
                <a:spcPts val="600"/>
              </a:spcAft>
              <a:buFont typeface="Arial" panose="020B0604020202020204" pitchFamily="34" charset="0"/>
              <a:buChar char="•"/>
            </a:pPr>
            <a:r>
              <a:rPr lang="en-US" sz="1400" dirty="0">
                <a:latin typeface="Zebra Sans" pitchFamily="50" charset="0"/>
              </a:rPr>
              <a:t>Deploy in store aisles, </a:t>
            </a:r>
            <a:br>
              <a:rPr lang="en-US" sz="1400" dirty="0">
                <a:latin typeface="Zebra Sans" pitchFamily="50" charset="0"/>
              </a:rPr>
            </a:br>
            <a:r>
              <a:rPr lang="en-US" sz="1400" dirty="0">
                <a:latin typeface="Zebra Sans" pitchFamily="50" charset="0"/>
              </a:rPr>
              <a:t>drive-thrus, garages, </a:t>
            </a:r>
            <a:br>
              <a:rPr lang="en-US" sz="1400" dirty="0">
                <a:latin typeface="Zebra Sans" pitchFamily="50" charset="0"/>
              </a:rPr>
            </a:br>
            <a:r>
              <a:rPr lang="en-US" sz="1400" dirty="0">
                <a:latin typeface="Zebra Sans" pitchFamily="50" charset="0"/>
              </a:rPr>
              <a:t>exit booths, and more</a:t>
            </a:r>
          </a:p>
          <a:p>
            <a:pPr marL="119063" indent="-119063">
              <a:buFont typeface="Arial" panose="020B0604020202020204" pitchFamily="34" charset="0"/>
              <a:buChar char="•"/>
            </a:pPr>
            <a:r>
              <a:rPr lang="en-US" sz="1400" dirty="0">
                <a:latin typeface="Zebra Sans" pitchFamily="50" charset="0"/>
              </a:rPr>
              <a:t>Choose from two models:</a:t>
            </a:r>
          </a:p>
          <a:p>
            <a:pPr marL="238125" lvl="1" indent="-123825">
              <a:buFont typeface="System Font Regular"/>
              <a:buChar char="-"/>
            </a:pPr>
            <a:r>
              <a:rPr lang="en-US" sz="1400" dirty="0">
                <a:latin typeface="Zebra Sans" pitchFamily="50" charset="0"/>
              </a:rPr>
              <a:t>Standard Range: </a:t>
            </a:r>
            <a:br>
              <a:rPr lang="en-US" sz="1400" dirty="0">
                <a:latin typeface="Zebra Sans" pitchFamily="50" charset="0"/>
              </a:rPr>
            </a:br>
            <a:r>
              <a:rPr lang="en-US" sz="1400" dirty="0">
                <a:latin typeface="Zebra Sans" pitchFamily="50" charset="0"/>
              </a:rPr>
              <a:t>32°F to 104°F </a:t>
            </a:r>
            <a:br>
              <a:rPr lang="en-US" sz="1400" dirty="0">
                <a:latin typeface="Zebra Sans" pitchFamily="50" charset="0"/>
              </a:rPr>
            </a:br>
            <a:r>
              <a:rPr lang="en-US" sz="1400" dirty="0">
                <a:latin typeface="Zebra Sans" pitchFamily="50" charset="0"/>
              </a:rPr>
              <a:t>(0°C to 40°C)</a:t>
            </a:r>
          </a:p>
          <a:p>
            <a:pPr marL="238125" lvl="1" indent="-123825">
              <a:buFont typeface="System Font Regular"/>
              <a:buChar char="-"/>
            </a:pPr>
            <a:r>
              <a:rPr lang="en-US" sz="1400" dirty="0">
                <a:latin typeface="Zebra Sans" pitchFamily="50" charset="0"/>
              </a:rPr>
              <a:t>Extended Range: </a:t>
            </a:r>
            <a:br>
              <a:rPr lang="en-US" sz="1400" dirty="0">
                <a:latin typeface="Zebra Sans" pitchFamily="50" charset="0"/>
              </a:rPr>
            </a:br>
            <a:r>
              <a:rPr lang="en-US" sz="1400" dirty="0">
                <a:latin typeface="Zebra Sans" pitchFamily="50" charset="0"/>
              </a:rPr>
              <a:t>-20°F to 140°F </a:t>
            </a:r>
            <a:br>
              <a:rPr lang="en-US" sz="1400" dirty="0">
                <a:latin typeface="Zebra Sans" pitchFamily="50" charset="0"/>
              </a:rPr>
            </a:br>
            <a:r>
              <a:rPr lang="en-US" sz="1400" dirty="0">
                <a:latin typeface="Zebra Sans" pitchFamily="50" charset="0"/>
              </a:rPr>
              <a:t>(-29°C to 60°C)</a:t>
            </a:r>
          </a:p>
          <a:p>
            <a:pPr marL="119063" indent="-119063">
              <a:spcAft>
                <a:spcPts val="600"/>
              </a:spcAft>
              <a:buFont typeface="Arial" panose="020B0604020202020204" pitchFamily="34" charset="0"/>
              <a:buChar char="•"/>
            </a:pPr>
            <a:r>
              <a:rPr lang="en-US" sz="1400" dirty="0">
                <a:latin typeface="Zebra Sans" pitchFamily="50" charset="0"/>
              </a:rPr>
              <a:t>IP54 sealed—dust-safe and spill-resistant</a:t>
            </a:r>
          </a:p>
        </p:txBody>
      </p:sp>
      <p:cxnSp>
        <p:nvCxnSpPr>
          <p:cNvPr id="8" name="Straight Connector 7">
            <a:extLst>
              <a:ext uri="{FF2B5EF4-FFF2-40B4-BE49-F238E27FC236}">
                <a16:creationId xmlns:a16="http://schemas.microsoft.com/office/drawing/2014/main" id="{EAB2F75B-C359-66B4-45E1-8A7BDCF2657C}"/>
              </a:ext>
            </a:extLst>
          </p:cNvPr>
          <p:cNvCxnSpPr>
            <a:cxnSpLocks/>
          </p:cNvCxnSpPr>
          <p:nvPr/>
        </p:nvCxnSpPr>
        <p:spPr>
          <a:xfrm flipH="1">
            <a:off x="576740" y="2780961"/>
            <a:ext cx="7074636"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BE66D189-12EC-C451-860C-C54FAF09BEF5}"/>
              </a:ext>
            </a:extLst>
          </p:cNvPr>
          <p:cNvCxnSpPr>
            <a:cxnSpLocks/>
          </p:cNvCxnSpPr>
          <p:nvPr/>
        </p:nvCxnSpPr>
        <p:spPr>
          <a:xfrm flipH="1">
            <a:off x="576740" y="1633804"/>
            <a:ext cx="7074636"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sp>
        <p:nvSpPr>
          <p:cNvPr id="10" name="TextBox 9">
            <a:extLst>
              <a:ext uri="{FF2B5EF4-FFF2-40B4-BE49-F238E27FC236}">
                <a16:creationId xmlns:a16="http://schemas.microsoft.com/office/drawing/2014/main" id="{919D4DB6-477B-2C73-A152-947BF7CA4189}"/>
              </a:ext>
            </a:extLst>
          </p:cNvPr>
          <p:cNvSpPr txBox="1"/>
          <p:nvPr/>
        </p:nvSpPr>
        <p:spPr>
          <a:xfrm>
            <a:off x="548641" y="5988506"/>
            <a:ext cx="3881910" cy="230832"/>
          </a:xfrm>
          <a:prstGeom prst="rect">
            <a:avLst/>
          </a:prstGeom>
          <a:noFill/>
        </p:spPr>
        <p:txBody>
          <a:bodyPr wrap="square">
            <a:spAutoFit/>
          </a:bodyPr>
          <a:lstStyle/>
          <a:p>
            <a:pPr marL="15875" lvl="1">
              <a:spcAft>
                <a:spcPts val="600"/>
              </a:spcAft>
            </a:pPr>
            <a:r>
              <a:rPr lang="en-US" sz="900" dirty="0">
                <a:solidFill>
                  <a:schemeClr val="bg1">
                    <a:lumMod val="65000"/>
                  </a:schemeClr>
                </a:solidFill>
                <a:latin typeface="Arial" panose="020B0604020202020204" pitchFamily="34" charset="0"/>
              </a:rPr>
              <a:t>* PoE++ available only on Premium devices</a:t>
            </a:r>
          </a:p>
        </p:txBody>
      </p:sp>
      <p:pic>
        <p:nvPicPr>
          <p:cNvPr id="12" name="Picture 11" descr="A computer monitor with a keyboard and mouse&#10;&#10;AI-generated content may be incorrect.">
            <a:extLst>
              <a:ext uri="{FF2B5EF4-FFF2-40B4-BE49-F238E27FC236}">
                <a16:creationId xmlns:a16="http://schemas.microsoft.com/office/drawing/2014/main" id="{98719850-85EF-0B7D-DDCB-ED2CEC9E08F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509569" y="1702409"/>
            <a:ext cx="4682432" cy="3411973"/>
          </a:xfrm>
          <a:prstGeom prst="rect">
            <a:avLst/>
          </a:prstGeom>
        </p:spPr>
      </p:pic>
    </p:spTree>
    <p:extLst>
      <p:ext uri="{BB962C8B-B14F-4D97-AF65-F5344CB8AC3E}">
        <p14:creationId xmlns:p14="http://schemas.microsoft.com/office/powerpoint/2010/main" val="30446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9416-F727-32B5-163F-7CF6510DA83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AC0E937-7B32-BB39-16BD-7F163AC309FF}"/>
              </a:ext>
            </a:extLst>
          </p:cNvPr>
          <p:cNvSpPr>
            <a:spLocks noGrp="1"/>
          </p:cNvSpPr>
          <p:nvPr>
            <p:ph type="title"/>
          </p:nvPr>
        </p:nvSpPr>
        <p:spPr/>
        <p:txBody>
          <a:bodyPr/>
          <a:lstStyle/>
          <a:p>
            <a:r>
              <a:rPr lang="en-US" dirty="0"/>
              <a:t>Easy to manage and secure</a:t>
            </a:r>
            <a:br>
              <a:rPr lang="en-US" dirty="0"/>
            </a:br>
            <a:endParaRPr lang="en-US" dirty="0"/>
          </a:p>
        </p:txBody>
      </p:sp>
      <p:sp>
        <p:nvSpPr>
          <p:cNvPr id="2" name="Slide Number Placeholder 1">
            <a:extLst>
              <a:ext uri="{FF2B5EF4-FFF2-40B4-BE49-F238E27FC236}">
                <a16:creationId xmlns:a16="http://schemas.microsoft.com/office/drawing/2014/main" id="{B347FB6D-28C1-E73E-F11C-B456CEC5FB7B}"/>
              </a:ext>
            </a:extLst>
          </p:cNvPr>
          <p:cNvSpPr>
            <a:spLocks noGrp="1"/>
          </p:cNvSpPr>
          <p:nvPr>
            <p:ph type="sldNum" sz="quarter" idx="12"/>
          </p:nvPr>
        </p:nvSpPr>
        <p:spPr/>
        <p:txBody>
          <a:bodyPr/>
          <a:lstStyle/>
          <a:p>
            <a:fld id="{813F2B04-26D8-7A4C-BEBA-ABF4A71227EC}" type="slidenum">
              <a:rPr lang="en-US" smtClean="0"/>
              <a:pPr/>
              <a:t>17</a:t>
            </a:fld>
            <a:endParaRPr lang="en-US" dirty="0"/>
          </a:p>
        </p:txBody>
      </p:sp>
      <p:sp>
        <p:nvSpPr>
          <p:cNvPr id="5" name="TextBox 4">
            <a:extLst>
              <a:ext uri="{FF2B5EF4-FFF2-40B4-BE49-F238E27FC236}">
                <a16:creationId xmlns:a16="http://schemas.microsoft.com/office/drawing/2014/main" id="{B8CA6BCC-222F-EB08-F03A-2D005A47BFA1}"/>
              </a:ext>
            </a:extLst>
          </p:cNvPr>
          <p:cNvSpPr txBox="1"/>
          <p:nvPr/>
        </p:nvSpPr>
        <p:spPr>
          <a:xfrm>
            <a:off x="1316624" y="1699590"/>
            <a:ext cx="4487714" cy="1682512"/>
          </a:xfrm>
          <a:prstGeom prst="rect">
            <a:avLst/>
          </a:prstGeom>
          <a:noFill/>
        </p:spPr>
        <p:txBody>
          <a:bodyPr wrap="square">
            <a:spAutoFit/>
          </a:bodyPr>
          <a:lstStyle/>
          <a:p>
            <a:pPr>
              <a:spcAft>
                <a:spcPts val="400"/>
              </a:spcAft>
              <a:buNone/>
            </a:pPr>
            <a:r>
              <a:rPr lang="en-US" sz="2000" b="1" dirty="0">
                <a:latin typeface="Zebra Sans Cnd ExtraBold" pitchFamily="50" charset="0"/>
              </a:rPr>
              <a:t>Remote management made simple</a:t>
            </a:r>
          </a:p>
          <a:p>
            <a:pPr marL="119063" indent="-119063">
              <a:spcAft>
                <a:spcPts val="600"/>
              </a:spcAft>
              <a:buFont typeface="Arial" panose="020B0604020202020204" pitchFamily="34" charset="0"/>
              <a:buChar char="•"/>
            </a:pPr>
            <a:r>
              <a:rPr lang="en-US" sz="1400" dirty="0">
                <a:latin typeface="Zebra Sans" pitchFamily="50" charset="0"/>
              </a:rPr>
              <a:t>Manage, configure, and secure every ZEC500 remotely using your preferred MDM/EMM</a:t>
            </a:r>
          </a:p>
          <a:p>
            <a:pPr marL="119063" indent="-119063">
              <a:spcAft>
                <a:spcPts val="600"/>
              </a:spcAft>
              <a:buFont typeface="Arial" panose="020B0604020202020204" pitchFamily="34" charset="0"/>
              <a:buChar char="•"/>
            </a:pPr>
            <a:r>
              <a:rPr lang="en-US" sz="1400" dirty="0">
                <a:latin typeface="Zebra Sans" pitchFamily="50" charset="0"/>
              </a:rPr>
              <a:t>Get real-time visibility into device health and status</a:t>
            </a:r>
          </a:p>
          <a:p>
            <a:pPr marL="119063" indent="-119063">
              <a:spcAft>
                <a:spcPts val="600"/>
              </a:spcAft>
              <a:buFont typeface="Arial" panose="020B0604020202020204" pitchFamily="34" charset="0"/>
              <a:buChar char="•"/>
            </a:pPr>
            <a:r>
              <a:rPr lang="en-US" sz="1400" dirty="0">
                <a:latin typeface="Zebra Sans" pitchFamily="50" charset="0"/>
              </a:rPr>
              <a:t>Proactively diagnose and resolve issues before they impact operations</a:t>
            </a:r>
          </a:p>
        </p:txBody>
      </p:sp>
      <p:sp>
        <p:nvSpPr>
          <p:cNvPr id="7" name="TextBox 6">
            <a:extLst>
              <a:ext uri="{FF2B5EF4-FFF2-40B4-BE49-F238E27FC236}">
                <a16:creationId xmlns:a16="http://schemas.microsoft.com/office/drawing/2014/main" id="{494038F9-9E71-C2D8-13F0-B4A54EA57403}"/>
              </a:ext>
            </a:extLst>
          </p:cNvPr>
          <p:cNvSpPr txBox="1"/>
          <p:nvPr/>
        </p:nvSpPr>
        <p:spPr>
          <a:xfrm>
            <a:off x="1328473" y="3764197"/>
            <a:ext cx="4412514" cy="1821011"/>
          </a:xfrm>
          <a:prstGeom prst="rect">
            <a:avLst/>
          </a:prstGeom>
          <a:noFill/>
        </p:spPr>
        <p:txBody>
          <a:bodyPr wrap="square">
            <a:spAutoFit/>
          </a:bodyPr>
          <a:lstStyle/>
          <a:p>
            <a:pPr>
              <a:spcAft>
                <a:spcPts val="400"/>
              </a:spcAft>
            </a:pPr>
            <a:r>
              <a:rPr lang="en-US" sz="2000" b="1" dirty="0">
                <a:latin typeface="Zebra Sans Cnd ExtraBold" pitchFamily="50" charset="0"/>
              </a:rPr>
              <a:t>24/7 enterprise-grade security</a:t>
            </a:r>
          </a:p>
          <a:p>
            <a:pPr marL="119063" indent="-119063">
              <a:spcAft>
                <a:spcPts val="600"/>
              </a:spcAft>
              <a:buFont typeface="Arial" panose="020B0604020202020204" pitchFamily="34" charset="0"/>
              <a:buChar char="•"/>
            </a:pPr>
            <a:r>
              <a:rPr lang="en-US" sz="1400" dirty="0">
                <a:latin typeface="Zebra Sans" pitchFamily="50" charset="0"/>
              </a:rPr>
              <a:t>LifeGuard™ for Android™ keeps your ZEC500 secure with regular OS security updates — for the entire device lifecycle</a:t>
            </a:r>
          </a:p>
          <a:p>
            <a:pPr marL="119063" indent="-119063">
              <a:spcAft>
                <a:spcPts val="600"/>
              </a:spcAft>
              <a:buFont typeface="Arial" panose="020B0604020202020204" pitchFamily="34" charset="0"/>
              <a:buChar char="•"/>
            </a:pPr>
            <a:r>
              <a:rPr lang="en-US" sz="1400" dirty="0">
                <a:latin typeface="Zebra Sans" pitchFamily="50" charset="0"/>
              </a:rPr>
              <a:t>Identity Guardian restricts access to authorized users only, adding a critical layer of user authentication</a:t>
            </a:r>
          </a:p>
        </p:txBody>
      </p:sp>
      <p:pic>
        <p:nvPicPr>
          <p:cNvPr id="9" name="Picture 8" descr="A blue eye on a computer screen&#10;&#10;AI-generated content may be incorrect.">
            <a:extLst>
              <a:ext uri="{FF2B5EF4-FFF2-40B4-BE49-F238E27FC236}">
                <a16:creationId xmlns:a16="http://schemas.microsoft.com/office/drawing/2014/main" id="{37FC6818-1782-0D7B-1F6A-04BEEC810FE8}"/>
              </a:ext>
            </a:extLst>
          </p:cNvPr>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579673" y="1703503"/>
            <a:ext cx="656590" cy="656590"/>
          </a:xfrm>
          <a:prstGeom prst="rect">
            <a:avLst/>
          </a:prstGeom>
        </p:spPr>
      </p:pic>
      <p:pic>
        <p:nvPicPr>
          <p:cNvPr id="11" name="Picture 10" descr="A blue lock with a keyhole&#10;&#10;AI-generated content may be incorrect.">
            <a:extLst>
              <a:ext uri="{FF2B5EF4-FFF2-40B4-BE49-F238E27FC236}">
                <a16:creationId xmlns:a16="http://schemas.microsoft.com/office/drawing/2014/main" id="{297CF717-05BE-584E-D69A-95CF15143329}"/>
              </a:ext>
            </a:extLst>
          </p:cNvPr>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561077" y="3784467"/>
            <a:ext cx="691515" cy="691515"/>
          </a:xfrm>
          <a:prstGeom prst="rect">
            <a:avLst/>
          </a:prstGeom>
        </p:spPr>
      </p:pic>
      <p:cxnSp>
        <p:nvCxnSpPr>
          <p:cNvPr id="4" name="Straight Connector 3">
            <a:extLst>
              <a:ext uri="{FF2B5EF4-FFF2-40B4-BE49-F238E27FC236}">
                <a16:creationId xmlns:a16="http://schemas.microsoft.com/office/drawing/2014/main" id="{F1800289-FD54-BD9F-0E6E-66AC2D8A92D9}"/>
              </a:ext>
            </a:extLst>
          </p:cNvPr>
          <p:cNvCxnSpPr>
            <a:cxnSpLocks/>
          </p:cNvCxnSpPr>
          <p:nvPr/>
        </p:nvCxnSpPr>
        <p:spPr>
          <a:xfrm flipH="1">
            <a:off x="637517" y="1486456"/>
            <a:ext cx="5180268"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6" name="Straight Connector 5">
            <a:extLst>
              <a:ext uri="{FF2B5EF4-FFF2-40B4-BE49-F238E27FC236}">
                <a16:creationId xmlns:a16="http://schemas.microsoft.com/office/drawing/2014/main" id="{DCC62870-C0C2-E94B-6778-88BAD70DFDE0}"/>
              </a:ext>
            </a:extLst>
          </p:cNvPr>
          <p:cNvCxnSpPr>
            <a:cxnSpLocks/>
          </p:cNvCxnSpPr>
          <p:nvPr/>
        </p:nvCxnSpPr>
        <p:spPr>
          <a:xfrm flipH="1">
            <a:off x="624070" y="3570093"/>
            <a:ext cx="5180268"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pic>
        <p:nvPicPr>
          <p:cNvPr id="10" name="Picture 9">
            <a:extLst>
              <a:ext uri="{FF2B5EF4-FFF2-40B4-BE49-F238E27FC236}">
                <a16:creationId xmlns:a16="http://schemas.microsoft.com/office/drawing/2014/main" id="{02CCAF7F-ACDD-E01A-CA8D-4853A3C3DA2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2496" r="-10256" b="-1"/>
          <a:stretch/>
        </p:blipFill>
        <p:spPr>
          <a:xfrm>
            <a:off x="4682090" y="1670178"/>
            <a:ext cx="7530556" cy="4029991"/>
          </a:xfrm>
          <a:prstGeom prst="rect">
            <a:avLst/>
          </a:prstGeom>
        </p:spPr>
      </p:pic>
      <p:sp>
        <p:nvSpPr>
          <p:cNvPr id="19" name="Rectangle 18">
            <a:extLst>
              <a:ext uri="{FF2B5EF4-FFF2-40B4-BE49-F238E27FC236}">
                <a16:creationId xmlns:a16="http://schemas.microsoft.com/office/drawing/2014/main" id="{07DF47B2-3C44-82F2-6EB6-F9509B9A8F62}"/>
              </a:ext>
            </a:extLst>
          </p:cNvPr>
          <p:cNvSpPr/>
          <p:nvPr/>
        </p:nvSpPr>
        <p:spPr>
          <a:xfrm>
            <a:off x="5817785" y="1486456"/>
            <a:ext cx="5961839" cy="4389120"/>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378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113F1-8D35-0BD0-3D8F-4F4F79F8B92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9AC2C8C-9A91-CB98-14CF-C4FF41E228D6}"/>
              </a:ext>
            </a:extLst>
          </p:cNvPr>
          <p:cNvSpPr/>
          <p:nvPr/>
        </p:nvSpPr>
        <p:spPr>
          <a:xfrm>
            <a:off x="477019" y="1621050"/>
            <a:ext cx="3442027" cy="4252491"/>
          </a:xfrm>
          <a:prstGeom prst="roundRect">
            <a:avLst>
              <a:gd name="adj" fmla="val 4882"/>
            </a:avLst>
          </a:prstGeom>
          <a:solidFill>
            <a:schemeClr val="tx1">
              <a:lumMod val="85000"/>
              <a:lumOff val="15000"/>
            </a:schemeClr>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E56BD93-4FCE-8D2F-F8EB-9839A2536653}"/>
              </a:ext>
            </a:extLst>
          </p:cNvPr>
          <p:cNvSpPr txBox="1"/>
          <p:nvPr/>
        </p:nvSpPr>
        <p:spPr>
          <a:xfrm>
            <a:off x="548640" y="457200"/>
            <a:ext cx="11130213" cy="646331"/>
          </a:xfrm>
          <a:prstGeom prst="rect">
            <a:avLst/>
          </a:prstGeom>
          <a:noFill/>
        </p:spPr>
        <p:txBody>
          <a:bodyPr wrap="square" rtlCol="0">
            <a:spAutoFit/>
          </a:bodyPr>
          <a:lstStyle/>
          <a:p>
            <a:r>
              <a:rPr lang="en-US" sz="3600" spc="-100" dirty="0">
                <a:latin typeface="Arial" panose="020B0604020202020204" pitchFamily="34" charset="0"/>
              </a:rPr>
              <a:t> </a:t>
            </a:r>
          </a:p>
        </p:txBody>
      </p:sp>
      <p:sp>
        <p:nvSpPr>
          <p:cNvPr id="9" name="TextBox 8">
            <a:extLst>
              <a:ext uri="{FF2B5EF4-FFF2-40B4-BE49-F238E27FC236}">
                <a16:creationId xmlns:a16="http://schemas.microsoft.com/office/drawing/2014/main" id="{D30D5CF7-5A2A-DE40-A9A4-05EB84A23D9D}"/>
              </a:ext>
            </a:extLst>
          </p:cNvPr>
          <p:cNvSpPr txBox="1"/>
          <p:nvPr/>
        </p:nvSpPr>
        <p:spPr>
          <a:xfrm>
            <a:off x="672354" y="3362174"/>
            <a:ext cx="3141724" cy="2369880"/>
          </a:xfrm>
          <a:prstGeom prst="rect">
            <a:avLst/>
          </a:prstGeom>
          <a:noFill/>
        </p:spPr>
        <p:txBody>
          <a:bodyPr wrap="square">
            <a:spAutoFit/>
          </a:bodyPr>
          <a:lstStyle/>
          <a:p>
            <a:pPr>
              <a:spcAft>
                <a:spcPts val="1200"/>
              </a:spcAft>
              <a:buNone/>
            </a:pPr>
            <a:r>
              <a:rPr lang="en-US" sz="3200" dirty="0">
                <a:solidFill>
                  <a:srgbClr val="A8F930"/>
                </a:solidFill>
                <a:latin typeface="Zebra Sans Cnd ExtraBold" pitchFamily="2" charset="77"/>
                <a:ea typeface="+mj-ea"/>
                <a:cs typeface="+mj-cs"/>
              </a:rPr>
              <a:t>One computer.</a:t>
            </a:r>
          </a:p>
          <a:p>
            <a:pPr>
              <a:spcAft>
                <a:spcPts val="1200"/>
              </a:spcAft>
              <a:buNone/>
            </a:pPr>
            <a:r>
              <a:rPr lang="en-US" sz="3200" dirty="0">
                <a:solidFill>
                  <a:srgbClr val="A8F930"/>
                </a:solidFill>
                <a:latin typeface="Zebra Sans Cnd ExtraBold" pitchFamily="2" charset="77"/>
                <a:ea typeface="+mj-ea"/>
                <a:cs typeface="+mj-cs"/>
              </a:rPr>
              <a:t>Many roles.</a:t>
            </a:r>
          </a:p>
          <a:p>
            <a:pPr>
              <a:spcAft>
                <a:spcPts val="1200"/>
              </a:spcAft>
              <a:buNone/>
            </a:pPr>
            <a:r>
              <a:rPr lang="en-US" sz="3200" dirty="0">
                <a:solidFill>
                  <a:srgbClr val="A8F930"/>
                </a:solidFill>
                <a:latin typeface="Zebra Sans Cnd ExtraBold" pitchFamily="2" charset="77"/>
                <a:ea typeface="+mj-ea"/>
                <a:cs typeface="+mj-cs"/>
              </a:rPr>
              <a:t>Change roles on demand.</a:t>
            </a:r>
          </a:p>
        </p:txBody>
      </p:sp>
      <p:pic>
        <p:nvPicPr>
          <p:cNvPr id="12" name="Picture 11" descr="A black electronic device with buttons and ports&#10;&#10;AI-generated content may be incorrect.">
            <a:extLst>
              <a:ext uri="{FF2B5EF4-FFF2-40B4-BE49-F238E27FC236}">
                <a16:creationId xmlns:a16="http://schemas.microsoft.com/office/drawing/2014/main" id="{A5D9AC6C-07D0-26E1-429A-4C0B9B917AB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2353" y="1890283"/>
            <a:ext cx="3226658" cy="1676044"/>
          </a:xfrm>
          <a:prstGeom prst="rect">
            <a:avLst/>
          </a:prstGeom>
        </p:spPr>
      </p:pic>
      <p:grpSp>
        <p:nvGrpSpPr>
          <p:cNvPr id="6" name="Group 5">
            <a:extLst>
              <a:ext uri="{FF2B5EF4-FFF2-40B4-BE49-F238E27FC236}">
                <a16:creationId xmlns:a16="http://schemas.microsoft.com/office/drawing/2014/main" id="{B9FB204B-8364-E731-2686-592A854A788C}"/>
              </a:ext>
            </a:extLst>
          </p:cNvPr>
          <p:cNvGrpSpPr/>
          <p:nvPr/>
        </p:nvGrpSpPr>
        <p:grpSpPr>
          <a:xfrm>
            <a:off x="4295193" y="4714827"/>
            <a:ext cx="7601696" cy="1541594"/>
            <a:chOff x="3964975" y="5074806"/>
            <a:chExt cx="7946297" cy="1287167"/>
          </a:xfrm>
        </p:grpSpPr>
        <p:sp>
          <p:nvSpPr>
            <p:cNvPr id="39" name="Rectangle: Rounded Corners 38">
              <a:extLst>
                <a:ext uri="{FF2B5EF4-FFF2-40B4-BE49-F238E27FC236}">
                  <a16:creationId xmlns:a16="http://schemas.microsoft.com/office/drawing/2014/main" id="{053FCE50-0B89-8044-87AE-DE991B2ED635}"/>
                </a:ext>
              </a:extLst>
            </p:cNvPr>
            <p:cNvSpPr/>
            <p:nvPr/>
          </p:nvSpPr>
          <p:spPr>
            <a:xfrm>
              <a:off x="3964975" y="5074806"/>
              <a:ext cx="7946297" cy="1158714"/>
            </a:xfrm>
            <a:prstGeom prst="roundRect">
              <a:avLst>
                <a:gd name="adj" fmla="val 954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E68E0D6-0CFD-FB4B-B6E1-F95DF795A445}"/>
                </a:ext>
              </a:extLst>
            </p:cNvPr>
            <p:cNvSpPr txBox="1"/>
            <p:nvPr/>
          </p:nvSpPr>
          <p:spPr>
            <a:xfrm>
              <a:off x="7869945" y="5183246"/>
              <a:ext cx="3588559" cy="954107"/>
            </a:xfrm>
            <a:prstGeom prst="rect">
              <a:avLst/>
            </a:prstGeom>
            <a:noFill/>
          </p:spPr>
          <p:txBody>
            <a:bodyPr wrap="square" rtlCol="0">
              <a:spAutoFit/>
            </a:bodyPr>
            <a:lstStyle/>
            <a:p>
              <a:r>
                <a:rPr lang="en-US" sz="1400" dirty="0">
                  <a:latin typeface="Zebra Sans" pitchFamily="50" charset="0"/>
                  <a:cs typeface="Arial" panose="020B0604020202020204" pitchFamily="34" charset="0"/>
                </a:rPr>
                <a:t>At any time, an associate can wirelessly connect to any ZEC500 and use the screen as a workstation for assisted selling, scheduling and more</a:t>
              </a:r>
              <a:endParaRPr lang="en-US" sz="1600" dirty="0">
                <a:latin typeface="Zebra Sans" pitchFamily="50" charset="0"/>
                <a:cs typeface="Arial" panose="020B0604020202020204" pitchFamily="34" charset="0"/>
              </a:endParaRPr>
            </a:p>
          </p:txBody>
        </p:sp>
        <p:sp>
          <p:nvSpPr>
            <p:cNvPr id="33" name="TextBox 32">
              <a:extLst>
                <a:ext uri="{FF2B5EF4-FFF2-40B4-BE49-F238E27FC236}">
                  <a16:creationId xmlns:a16="http://schemas.microsoft.com/office/drawing/2014/main" id="{3AF5BBCF-3487-0749-8306-F4BC0C026E11}"/>
                </a:ext>
              </a:extLst>
            </p:cNvPr>
            <p:cNvSpPr txBox="1"/>
            <p:nvPr/>
          </p:nvSpPr>
          <p:spPr>
            <a:xfrm>
              <a:off x="4091086" y="5192422"/>
              <a:ext cx="3404650" cy="1169551"/>
            </a:xfrm>
            <a:prstGeom prst="rect">
              <a:avLst/>
            </a:prstGeom>
            <a:noFill/>
          </p:spPr>
          <p:txBody>
            <a:bodyPr wrap="square" rtlCol="0">
              <a:spAutoFit/>
            </a:bodyPr>
            <a:lstStyle/>
            <a:p>
              <a:r>
                <a:rPr lang="en-US" sz="1400" dirty="0">
                  <a:latin typeface="Zebra Sans" pitchFamily="50" charset="0"/>
                  <a:cs typeface="Arial" panose="020B0604020202020204" pitchFamily="34" charset="0"/>
                </a:rPr>
                <a:t>Instead of blanketing your operations with single-purpose computers, you can consolidate hardware, lower capital expenses and reduce IT overhead</a:t>
              </a:r>
            </a:p>
          </p:txBody>
        </p:sp>
        <p:cxnSp>
          <p:nvCxnSpPr>
            <p:cNvPr id="37" name="Straight Connector 36">
              <a:extLst>
                <a:ext uri="{FF2B5EF4-FFF2-40B4-BE49-F238E27FC236}">
                  <a16:creationId xmlns:a16="http://schemas.microsoft.com/office/drawing/2014/main" id="{30CB8718-39CF-8E47-90CD-65602352DCF0}"/>
                </a:ext>
              </a:extLst>
            </p:cNvPr>
            <p:cNvCxnSpPr>
              <a:cxnSpLocks/>
            </p:cNvCxnSpPr>
            <p:nvPr/>
          </p:nvCxnSpPr>
          <p:spPr>
            <a:xfrm>
              <a:off x="7673022" y="5142484"/>
              <a:ext cx="0" cy="1040566"/>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grpSp>
      <p:sp>
        <p:nvSpPr>
          <p:cNvPr id="20" name="TextBox 19">
            <a:extLst>
              <a:ext uri="{FF2B5EF4-FFF2-40B4-BE49-F238E27FC236}">
                <a16:creationId xmlns:a16="http://schemas.microsoft.com/office/drawing/2014/main" id="{D4C75F1E-87DF-79A4-9369-26392B776297}"/>
              </a:ext>
            </a:extLst>
          </p:cNvPr>
          <p:cNvSpPr txBox="1"/>
          <p:nvPr/>
        </p:nvSpPr>
        <p:spPr>
          <a:xfrm>
            <a:off x="9638621" y="4266504"/>
            <a:ext cx="2128202" cy="307777"/>
          </a:xfrm>
          <a:prstGeom prst="rect">
            <a:avLst/>
          </a:prstGeom>
          <a:noFill/>
        </p:spPr>
        <p:txBody>
          <a:bodyPr wrap="square">
            <a:spAutoFit/>
          </a:bodyPr>
          <a:lstStyle/>
          <a:p>
            <a:pPr algn="ctr">
              <a:buNone/>
            </a:pPr>
            <a:r>
              <a:rPr lang="en-US" sz="1400" b="1" dirty="0">
                <a:latin typeface="Zebra Sans Cnd ExtraBold" pitchFamily="50" charset="0"/>
              </a:rPr>
              <a:t>Self-Service</a:t>
            </a:r>
            <a:r>
              <a:rPr lang="en-US" sz="1400" b="1" dirty="0">
                <a:latin typeface="Arial" panose="020B0604020202020204" pitchFamily="34" charset="0"/>
              </a:rPr>
              <a:t> </a:t>
            </a:r>
            <a:r>
              <a:rPr lang="en-US" sz="1400" b="1" dirty="0">
                <a:latin typeface="Zebra Sans Cnd ExtraBold" pitchFamily="50" charset="0"/>
              </a:rPr>
              <a:t>Kiosk</a:t>
            </a:r>
          </a:p>
        </p:txBody>
      </p:sp>
      <p:grpSp>
        <p:nvGrpSpPr>
          <p:cNvPr id="10" name="Group 9">
            <a:extLst>
              <a:ext uri="{FF2B5EF4-FFF2-40B4-BE49-F238E27FC236}">
                <a16:creationId xmlns:a16="http://schemas.microsoft.com/office/drawing/2014/main" id="{5AE282BC-E0CE-9845-ABA1-1780DC28BACD}"/>
              </a:ext>
            </a:extLst>
          </p:cNvPr>
          <p:cNvGrpSpPr/>
          <p:nvPr/>
        </p:nvGrpSpPr>
        <p:grpSpPr>
          <a:xfrm>
            <a:off x="4295193" y="1638881"/>
            <a:ext cx="2378324" cy="2958364"/>
            <a:chOff x="6831823" y="1648659"/>
            <a:chExt cx="2378324" cy="2958364"/>
          </a:xfrm>
        </p:grpSpPr>
        <p:pic>
          <p:nvPicPr>
            <p:cNvPr id="5" name="Picture 4" descr="A person standing in front of a mirror&#10;&#10;Description automatically generated">
              <a:extLst>
                <a:ext uri="{FF2B5EF4-FFF2-40B4-BE49-F238E27FC236}">
                  <a16:creationId xmlns:a16="http://schemas.microsoft.com/office/drawing/2014/main" id="{99A80B31-2945-814C-B58B-727C846FDD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36132" y="1648659"/>
              <a:ext cx="2370250" cy="2583302"/>
            </a:xfrm>
            <a:prstGeom prst="roundRect">
              <a:avLst>
                <a:gd name="adj" fmla="val 9996"/>
              </a:avLst>
            </a:prstGeom>
          </p:spPr>
        </p:pic>
        <p:sp>
          <p:nvSpPr>
            <p:cNvPr id="22" name="TextBox 21">
              <a:extLst>
                <a:ext uri="{FF2B5EF4-FFF2-40B4-BE49-F238E27FC236}">
                  <a16:creationId xmlns:a16="http://schemas.microsoft.com/office/drawing/2014/main" id="{0183672B-6B4A-1530-5C9C-B10D1BD3BC46}"/>
                </a:ext>
              </a:extLst>
            </p:cNvPr>
            <p:cNvSpPr txBox="1"/>
            <p:nvPr/>
          </p:nvSpPr>
          <p:spPr>
            <a:xfrm>
              <a:off x="6831823" y="4266504"/>
              <a:ext cx="2378324" cy="340519"/>
            </a:xfrm>
            <a:prstGeom prst="roundRect">
              <a:avLst/>
            </a:prstGeom>
            <a:noFill/>
          </p:spPr>
          <p:txBody>
            <a:bodyPr wrap="square">
              <a:spAutoFit/>
            </a:bodyPr>
            <a:lstStyle/>
            <a:p>
              <a:pPr algn="ctr">
                <a:buNone/>
              </a:pPr>
              <a:r>
                <a:rPr lang="en-US" sz="1400" b="1" dirty="0">
                  <a:latin typeface="Zebra Sans Cnd ExtraBold" pitchFamily="50" charset="0"/>
                </a:rPr>
                <a:t>Digital Signage</a:t>
              </a:r>
            </a:p>
          </p:txBody>
        </p:sp>
      </p:grpSp>
      <p:sp>
        <p:nvSpPr>
          <p:cNvPr id="24" name="TextBox 23">
            <a:extLst>
              <a:ext uri="{FF2B5EF4-FFF2-40B4-BE49-F238E27FC236}">
                <a16:creationId xmlns:a16="http://schemas.microsoft.com/office/drawing/2014/main" id="{26BE266B-37C4-3439-6F68-A4CB3B8CA035}"/>
              </a:ext>
            </a:extLst>
          </p:cNvPr>
          <p:cNvSpPr txBox="1"/>
          <p:nvPr/>
        </p:nvSpPr>
        <p:spPr>
          <a:xfrm>
            <a:off x="6985087" y="4266504"/>
            <a:ext cx="2221908" cy="307777"/>
          </a:xfrm>
          <a:prstGeom prst="rect">
            <a:avLst/>
          </a:prstGeom>
          <a:noFill/>
        </p:spPr>
        <p:txBody>
          <a:bodyPr wrap="square">
            <a:spAutoFit/>
          </a:bodyPr>
          <a:lstStyle/>
          <a:p>
            <a:pPr algn="ctr"/>
            <a:r>
              <a:rPr lang="en-US" sz="1400" b="1" dirty="0">
                <a:latin typeface="Zebra Sans Cnd ExtraBold" pitchFamily="50" charset="0"/>
              </a:rPr>
              <a:t>Desktop</a:t>
            </a:r>
            <a:r>
              <a:rPr lang="en-US" sz="1400" b="1" dirty="0">
                <a:latin typeface="Arial" panose="020B0604020202020204" pitchFamily="34" charset="0"/>
              </a:rPr>
              <a:t> </a:t>
            </a:r>
            <a:r>
              <a:rPr lang="en-US" sz="1400" b="1" dirty="0">
                <a:latin typeface="Zebra Sans Cnd ExtraBold" pitchFamily="50" charset="0"/>
              </a:rPr>
              <a:t>Workstation</a:t>
            </a:r>
          </a:p>
        </p:txBody>
      </p:sp>
      <p:pic>
        <p:nvPicPr>
          <p:cNvPr id="31" name="Picture 30" descr="A person using a touch screen device&#10;&#10;Description automatically generated">
            <a:extLst>
              <a:ext uri="{FF2B5EF4-FFF2-40B4-BE49-F238E27FC236}">
                <a16:creationId xmlns:a16="http://schemas.microsoft.com/office/drawing/2014/main" id="{095B1C7E-3253-CF47-B118-4C2F50270BBF}"/>
              </a:ext>
            </a:extLst>
          </p:cNvPr>
          <p:cNvPicPr>
            <a:picLocks noChangeAspect="1"/>
          </p:cNvPicPr>
          <p:nvPr/>
        </p:nvPicPr>
        <p:blipFill rotWithShape="1">
          <a:blip r:embed="rId4"/>
          <a:srcRect l="23493" r="25075"/>
          <a:stretch/>
        </p:blipFill>
        <p:spPr>
          <a:xfrm>
            <a:off x="9518565" y="1638881"/>
            <a:ext cx="2378324" cy="2590382"/>
          </a:xfrm>
          <a:prstGeom prst="roundRect">
            <a:avLst>
              <a:gd name="adj" fmla="val 9151"/>
            </a:avLst>
          </a:prstGeom>
        </p:spPr>
      </p:pic>
      <p:pic>
        <p:nvPicPr>
          <p:cNvPr id="35" name="Picture 34" descr="A person in a safety vest and hard hat looking at a computer&#10;&#10;Description automatically generated">
            <a:extLst>
              <a:ext uri="{FF2B5EF4-FFF2-40B4-BE49-F238E27FC236}">
                <a16:creationId xmlns:a16="http://schemas.microsoft.com/office/drawing/2014/main" id="{CA3B8600-34FC-D340-8789-E356C15E1DF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14681" y="1638881"/>
            <a:ext cx="2378324" cy="2583301"/>
          </a:xfrm>
          <a:prstGeom prst="roundRect">
            <a:avLst>
              <a:gd name="adj" fmla="val 9440"/>
            </a:avLst>
          </a:prstGeom>
        </p:spPr>
      </p:pic>
      <p:sp>
        <p:nvSpPr>
          <p:cNvPr id="52" name="Title 51">
            <a:extLst>
              <a:ext uri="{FF2B5EF4-FFF2-40B4-BE49-F238E27FC236}">
                <a16:creationId xmlns:a16="http://schemas.microsoft.com/office/drawing/2014/main" id="{8E62A951-6161-5659-E86E-4460C8994B06}"/>
              </a:ext>
            </a:extLst>
          </p:cNvPr>
          <p:cNvSpPr>
            <a:spLocks noGrp="1"/>
          </p:cNvSpPr>
          <p:nvPr>
            <p:ph type="title"/>
          </p:nvPr>
        </p:nvSpPr>
        <p:spPr>
          <a:xfrm>
            <a:off x="457200" y="497238"/>
            <a:ext cx="11277600" cy="369947"/>
          </a:xfrm>
        </p:spPr>
        <p:txBody>
          <a:bodyPr/>
          <a:lstStyle/>
          <a:p>
            <a:r>
              <a:rPr lang="en-US" dirty="0"/>
              <a:t>Do more with less: multi-function enterprise computing</a:t>
            </a:r>
          </a:p>
        </p:txBody>
      </p:sp>
    </p:spTree>
    <p:extLst>
      <p:ext uri="{BB962C8B-B14F-4D97-AF65-F5344CB8AC3E}">
        <p14:creationId xmlns:p14="http://schemas.microsoft.com/office/powerpoint/2010/main" val="131439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2F27-F43F-E779-FC38-56B5379C0B25}"/>
            </a:ext>
          </a:extLst>
        </p:cNvPr>
        <p:cNvGrpSpPr/>
        <p:nvPr/>
      </p:nvGrpSpPr>
      <p:grpSpPr>
        <a:xfrm>
          <a:off x="0" y="0"/>
          <a:ext cx="0" cy="0"/>
          <a:chOff x="0" y="0"/>
          <a:chExt cx="0" cy="0"/>
        </a:xfrm>
      </p:grpSpPr>
      <p:pic>
        <p:nvPicPr>
          <p:cNvPr id="6" name="Picture 5" descr="A hand holding a device&#10;&#10;AI-generated content may be incorrect.">
            <a:extLst>
              <a:ext uri="{FF2B5EF4-FFF2-40B4-BE49-F238E27FC236}">
                <a16:creationId xmlns:a16="http://schemas.microsoft.com/office/drawing/2014/main" id="{E907A9C7-4788-5E0C-7932-DA3655B865C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12" name="Picture Placeholder 11">
            <a:extLst>
              <a:ext uri="{FF2B5EF4-FFF2-40B4-BE49-F238E27FC236}">
                <a16:creationId xmlns:a16="http://schemas.microsoft.com/office/drawing/2014/main" id="{9459844E-AA26-3BE2-DB1E-30D62A3C8DF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grpSp>
        <p:nvGrpSpPr>
          <p:cNvPr id="2" name="Group 1">
            <a:extLst>
              <a:ext uri="{FF2B5EF4-FFF2-40B4-BE49-F238E27FC236}">
                <a16:creationId xmlns:a16="http://schemas.microsoft.com/office/drawing/2014/main" id="{E1DF1703-D980-9747-A728-253A4642B559}"/>
              </a:ext>
            </a:extLst>
          </p:cNvPr>
          <p:cNvGrpSpPr/>
          <p:nvPr/>
        </p:nvGrpSpPr>
        <p:grpSpPr>
          <a:xfrm>
            <a:off x="0" y="5918994"/>
            <a:ext cx="12192000" cy="1013166"/>
            <a:chOff x="11114" y="5891493"/>
            <a:chExt cx="12180886" cy="1013166"/>
          </a:xfrm>
        </p:grpSpPr>
        <p:sp>
          <p:nvSpPr>
            <p:cNvPr id="3" name="Rectangle 2">
              <a:extLst>
                <a:ext uri="{FF2B5EF4-FFF2-40B4-BE49-F238E27FC236}">
                  <a16:creationId xmlns:a16="http://schemas.microsoft.com/office/drawing/2014/main" id="{FFFA70E0-AB65-83EA-BB69-C8BE3C377060}"/>
                </a:ext>
              </a:extLst>
            </p:cNvPr>
            <p:cNvSpPr/>
            <p:nvPr/>
          </p:nvSpPr>
          <p:spPr>
            <a:xfrm>
              <a:off x="11114" y="5891493"/>
              <a:ext cx="12180886" cy="96650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5">
              <a:extLst>
                <a:ext uri="{FF2B5EF4-FFF2-40B4-BE49-F238E27FC236}">
                  <a16:creationId xmlns:a16="http://schemas.microsoft.com/office/drawing/2014/main" id="{FA23BCA5-166D-1293-431A-9E152E893D4E}"/>
                </a:ext>
              </a:extLst>
            </p:cNvPr>
            <p:cNvSpPr txBox="1">
              <a:spLocks/>
            </p:cNvSpPr>
            <p:nvPr/>
          </p:nvSpPr>
          <p:spPr>
            <a:xfrm>
              <a:off x="414338" y="6102626"/>
              <a:ext cx="11766547" cy="80203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99" dirty="0">
                  <a:solidFill>
                    <a:schemeClr val="bg1"/>
                  </a:solidFill>
                  <a:latin typeface="Zebra Sans Cnd ExtraBold" pitchFamily="50" charset="0"/>
                </a:rPr>
                <a:t>Workstation Connect goes wireless</a:t>
              </a:r>
            </a:p>
          </p:txBody>
        </p:sp>
      </p:grpSp>
      <p:sp>
        <p:nvSpPr>
          <p:cNvPr id="10" name="Slide Number Placeholder 1">
            <a:extLst>
              <a:ext uri="{FF2B5EF4-FFF2-40B4-BE49-F238E27FC236}">
                <a16:creationId xmlns:a16="http://schemas.microsoft.com/office/drawing/2014/main" id="{DFEDF8F7-CDC3-E4AA-1106-0C819F2E3452}"/>
              </a:ext>
            </a:extLst>
          </p:cNvPr>
          <p:cNvSpPr>
            <a:spLocks noGrp="1"/>
          </p:cNvSpPr>
          <p:nvPr>
            <p:ph type="sldNum" sz="quarter" idx="12"/>
          </p:nvPr>
        </p:nvSpPr>
        <p:spPr>
          <a:xfrm>
            <a:off x="11567886" y="6502400"/>
            <a:ext cx="522513" cy="248103"/>
          </a:xfrm>
        </p:spPr>
        <p:txBody>
          <a:bodyPr/>
          <a:lstStyle/>
          <a:p>
            <a:fld id="{813F2B04-26D8-7A4C-BEBA-ABF4A71227EC}" type="slidenum">
              <a:rPr lang="en-US" smtClean="0"/>
              <a:pPr/>
              <a:t>19</a:t>
            </a:fld>
            <a:endParaRPr lang="en-US" dirty="0"/>
          </a:p>
        </p:txBody>
      </p:sp>
    </p:spTree>
    <p:extLst>
      <p:ext uri="{BB962C8B-B14F-4D97-AF65-F5344CB8AC3E}">
        <p14:creationId xmlns:p14="http://schemas.microsoft.com/office/powerpoint/2010/main" val="427053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7976B-C290-2A8F-CB3D-9B8C6510D2B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EC5B48-11E4-0E4D-87A5-B230B0C953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3330"/>
            <a:ext cx="12173122" cy="6904659"/>
          </a:xfrm>
          <a:prstGeom prst="rect">
            <a:avLst/>
          </a:prstGeom>
        </p:spPr>
      </p:pic>
      <p:pic>
        <p:nvPicPr>
          <p:cNvPr id="12" name="Picture Placeholder 11">
            <a:extLst>
              <a:ext uri="{FF2B5EF4-FFF2-40B4-BE49-F238E27FC236}">
                <a16:creationId xmlns:a16="http://schemas.microsoft.com/office/drawing/2014/main" id="{08300DCB-FFE4-3D8C-0FA5-802C678A504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grpSp>
        <p:nvGrpSpPr>
          <p:cNvPr id="7" name="Group 6">
            <a:extLst>
              <a:ext uri="{FF2B5EF4-FFF2-40B4-BE49-F238E27FC236}">
                <a16:creationId xmlns:a16="http://schemas.microsoft.com/office/drawing/2014/main" id="{9A532BDC-4827-63B7-6239-03764A3A18AD}"/>
              </a:ext>
            </a:extLst>
          </p:cNvPr>
          <p:cNvGrpSpPr/>
          <p:nvPr/>
        </p:nvGrpSpPr>
        <p:grpSpPr>
          <a:xfrm>
            <a:off x="0" y="5921838"/>
            <a:ext cx="12188121" cy="979916"/>
            <a:chOff x="4243" y="5924743"/>
            <a:chExt cx="12180886" cy="979916"/>
          </a:xfrm>
          <a:solidFill>
            <a:schemeClr val="tx1"/>
          </a:solidFill>
        </p:grpSpPr>
        <p:sp>
          <p:nvSpPr>
            <p:cNvPr id="6" name="Rectangle 5">
              <a:extLst>
                <a:ext uri="{FF2B5EF4-FFF2-40B4-BE49-F238E27FC236}">
                  <a16:creationId xmlns:a16="http://schemas.microsoft.com/office/drawing/2014/main" id="{D39D187F-06B5-8B43-A4C8-9CCF13782F36}"/>
                </a:ext>
              </a:extLst>
            </p:cNvPr>
            <p:cNvSpPr/>
            <p:nvPr/>
          </p:nvSpPr>
          <p:spPr>
            <a:xfrm>
              <a:off x="4243" y="5924743"/>
              <a:ext cx="12180886" cy="96650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29F42AAA-9F38-B64C-BD0A-E83D562A60E3}"/>
                </a:ext>
              </a:extLst>
            </p:cNvPr>
            <p:cNvSpPr txBox="1">
              <a:spLocks/>
            </p:cNvSpPr>
            <p:nvPr/>
          </p:nvSpPr>
          <p:spPr>
            <a:xfrm>
              <a:off x="414338" y="6102626"/>
              <a:ext cx="11766547" cy="802033"/>
            </a:xfr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599" dirty="0">
                  <a:solidFill>
                    <a:schemeClr val="bg1"/>
                  </a:solidFill>
                  <a:latin typeface="Zebra Sans Cnd ExtraBold" pitchFamily="50" charset="0"/>
                </a:rPr>
                <a:t>Challenge and Solution</a:t>
              </a:r>
            </a:p>
          </p:txBody>
        </p:sp>
      </p:grpSp>
    </p:spTree>
    <p:extLst>
      <p:ext uri="{BB962C8B-B14F-4D97-AF65-F5344CB8AC3E}">
        <p14:creationId xmlns:p14="http://schemas.microsoft.com/office/powerpoint/2010/main" val="214033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959497E-9A4E-295B-9649-24F86008A89C}"/>
              </a:ext>
            </a:extLst>
          </p:cNvPr>
          <p:cNvSpPr/>
          <p:nvPr/>
        </p:nvSpPr>
        <p:spPr>
          <a:xfrm>
            <a:off x="457199" y="1628775"/>
            <a:ext cx="5334001" cy="4673214"/>
          </a:xfrm>
          <a:prstGeom prst="roundRect">
            <a:avLst>
              <a:gd name="adj" fmla="val 2472"/>
            </a:avLst>
          </a:prstGeom>
          <a:solidFill>
            <a:schemeClr val="bg2"/>
          </a:solidFill>
          <a:ln>
            <a:noFill/>
          </a:ln>
        </p:spPr>
        <p:txBody>
          <a:bodyPr vert="horz" lIns="274320" tIns="182880" rIns="274320" bIns="182880" rtlCol="0">
            <a:noAutofit/>
          </a:bodyPr>
          <a:lstStyle/>
          <a:p>
            <a:pPr>
              <a:lnSpc>
                <a:spcPct val="90000"/>
              </a:lnSpc>
              <a:spcBef>
                <a:spcPts val="1800"/>
              </a:spcBef>
            </a:pPr>
            <a:endParaRPr lang="en-US" sz="2400" dirty="0" err="1">
              <a:solidFill>
                <a:schemeClr val="tx1"/>
              </a:solidFill>
              <a:latin typeface="Zebra Sans Cnd ExtraBold" pitchFamily="2" charset="77"/>
            </a:endParaRPr>
          </a:p>
        </p:txBody>
      </p:sp>
      <p:sp>
        <p:nvSpPr>
          <p:cNvPr id="3" name="Title 2">
            <a:extLst>
              <a:ext uri="{FF2B5EF4-FFF2-40B4-BE49-F238E27FC236}">
                <a16:creationId xmlns:a16="http://schemas.microsoft.com/office/drawing/2014/main" id="{8EA17560-D696-28CF-5220-41ED6CF7B702}"/>
              </a:ext>
            </a:extLst>
          </p:cNvPr>
          <p:cNvSpPr>
            <a:spLocks noGrp="1"/>
          </p:cNvSpPr>
          <p:nvPr>
            <p:ph type="title"/>
          </p:nvPr>
        </p:nvSpPr>
        <p:spPr/>
        <p:txBody>
          <a:bodyPr/>
          <a:lstStyle/>
          <a:p>
            <a:r>
              <a:rPr lang="en-US" dirty="0"/>
              <a:t>No docks. No cables. All flexibility.</a:t>
            </a:r>
            <a:br>
              <a:rPr lang="en-US" dirty="0"/>
            </a:br>
            <a:endParaRPr lang="en-US" dirty="0"/>
          </a:p>
        </p:txBody>
      </p:sp>
      <p:sp>
        <p:nvSpPr>
          <p:cNvPr id="2" name="Slide Number Placeholder 1">
            <a:extLst>
              <a:ext uri="{FF2B5EF4-FFF2-40B4-BE49-F238E27FC236}">
                <a16:creationId xmlns:a16="http://schemas.microsoft.com/office/drawing/2014/main" id="{32C5DAB3-D135-7E48-8965-B0A69119AC6A}"/>
              </a:ext>
            </a:extLst>
          </p:cNvPr>
          <p:cNvSpPr>
            <a:spLocks noGrp="1"/>
          </p:cNvSpPr>
          <p:nvPr>
            <p:ph type="sldNum" sz="quarter" idx="12"/>
          </p:nvPr>
        </p:nvSpPr>
        <p:spPr/>
        <p:txBody>
          <a:bodyPr/>
          <a:lstStyle/>
          <a:p>
            <a:fld id="{813F2B04-26D8-7A4C-BEBA-ABF4A71227EC}" type="slidenum">
              <a:rPr lang="en-US" smtClean="0"/>
              <a:pPr/>
              <a:t>20</a:t>
            </a:fld>
            <a:endParaRPr lang="en-US" dirty="0"/>
          </a:p>
        </p:txBody>
      </p:sp>
      <p:sp>
        <p:nvSpPr>
          <p:cNvPr id="17" name="Text Placeholder 16">
            <a:extLst>
              <a:ext uri="{FF2B5EF4-FFF2-40B4-BE49-F238E27FC236}">
                <a16:creationId xmlns:a16="http://schemas.microsoft.com/office/drawing/2014/main" id="{775E9957-A336-8739-EBED-543286059A3F}"/>
              </a:ext>
            </a:extLst>
          </p:cNvPr>
          <p:cNvSpPr>
            <a:spLocks noGrp="1"/>
          </p:cNvSpPr>
          <p:nvPr>
            <p:ph type="body" sz="quarter" idx="16"/>
          </p:nvPr>
        </p:nvSpPr>
        <p:spPr/>
        <p:txBody>
          <a:bodyPr/>
          <a:lstStyle/>
          <a:p>
            <a:r>
              <a:rPr lang="en-US" sz="1600" dirty="0"/>
              <a:t>Workstation Connect goes wireless.</a:t>
            </a:r>
          </a:p>
        </p:txBody>
      </p:sp>
      <p:sp>
        <p:nvSpPr>
          <p:cNvPr id="15" name="TextBox 14">
            <a:extLst>
              <a:ext uri="{FF2B5EF4-FFF2-40B4-BE49-F238E27FC236}">
                <a16:creationId xmlns:a16="http://schemas.microsoft.com/office/drawing/2014/main" id="{0E5FE3D6-E365-70A9-BB41-A7BA9147BBD5}"/>
              </a:ext>
            </a:extLst>
          </p:cNvPr>
          <p:cNvSpPr txBox="1"/>
          <p:nvPr/>
        </p:nvSpPr>
        <p:spPr>
          <a:xfrm>
            <a:off x="542924" y="1755511"/>
            <a:ext cx="5166705" cy="4418389"/>
          </a:xfrm>
          <a:prstGeom prst="rect">
            <a:avLst/>
          </a:prstGeom>
          <a:noFill/>
        </p:spPr>
        <p:txBody>
          <a:bodyPr wrap="square">
            <a:sp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Zebra Sans Cnd ExtraBold" pitchFamily="2" charset="77"/>
                <a:ea typeface="+mn-ea"/>
                <a:cs typeface="+mn-cs"/>
              </a:rPr>
              <a:t>Cast the screen of a Zebra mobile device </a:t>
            </a:r>
            <a:br>
              <a:rPr kumimoji="0" lang="en-US" sz="2400" b="0" i="0" u="none" strike="noStrike" kern="1200" cap="none" spc="0" normalizeH="0" baseline="0" noProof="0" dirty="0">
                <a:ln>
                  <a:noFill/>
                </a:ln>
                <a:solidFill>
                  <a:srgbClr val="000000"/>
                </a:solidFill>
                <a:effectLst/>
                <a:uLnTx/>
                <a:uFillTx/>
                <a:latin typeface="Zebra Sans Cnd ExtraBold" pitchFamily="2" charset="77"/>
                <a:ea typeface="+mn-ea"/>
                <a:cs typeface="+mn-cs"/>
              </a:rPr>
            </a:br>
            <a:r>
              <a:rPr kumimoji="0" lang="en-US" sz="2400" b="0" i="0" u="none" strike="noStrike" kern="1200" cap="none" spc="0" normalizeH="0" baseline="0" noProof="0" dirty="0">
                <a:ln>
                  <a:noFill/>
                </a:ln>
                <a:solidFill>
                  <a:srgbClr val="000000"/>
                </a:solidFill>
                <a:effectLst/>
                <a:uLnTx/>
                <a:uFillTx/>
                <a:latin typeface="Zebra Sans Cnd ExtraBold" pitchFamily="2" charset="77"/>
                <a:ea typeface="+mn-ea"/>
                <a:cs typeface="+mn-cs"/>
              </a:rPr>
              <a:t>to an external display connected to a ZEC500</a:t>
            </a:r>
          </a:p>
          <a:p>
            <a:pPr>
              <a:spcAft>
                <a:spcPts val="400"/>
              </a:spcAft>
            </a:pPr>
            <a:endParaRPr lang="en-US" sz="1400" b="1" spc="-40" dirty="0">
              <a:latin typeface="Zebra Sans" pitchFamily="50" charset="0"/>
            </a:endParaRPr>
          </a:p>
          <a:p>
            <a:pPr>
              <a:spcAft>
                <a:spcPts val="400"/>
              </a:spcAft>
            </a:pPr>
            <a:r>
              <a:rPr lang="en-US" sz="1400" b="1" spc="-40" dirty="0">
                <a:latin typeface="Zebra Sans" pitchFamily="50" charset="0"/>
              </a:rPr>
              <a:t>Choose mirroring or a full desktop experience</a:t>
            </a:r>
          </a:p>
          <a:p>
            <a:pPr marL="173038" indent="-173038">
              <a:lnSpc>
                <a:spcPts val="2000"/>
              </a:lnSpc>
              <a:spcAft>
                <a:spcPts val="400"/>
              </a:spcAft>
              <a:buFont typeface="Arial" panose="020B0604020202020204" pitchFamily="34" charset="0"/>
              <a:buChar char="•"/>
            </a:pPr>
            <a:r>
              <a:rPr lang="en-US" sz="1400" dirty="0">
                <a:latin typeface="Zebra Sans" pitchFamily="50" charset="0"/>
              </a:rPr>
              <a:t>Share content and work on different apps on mobile device </a:t>
            </a:r>
            <a:br>
              <a:rPr lang="en-US" sz="1400" dirty="0">
                <a:latin typeface="Zebra Sans" pitchFamily="50" charset="0"/>
              </a:rPr>
            </a:br>
            <a:r>
              <a:rPr lang="en-US" sz="1400" dirty="0">
                <a:latin typeface="Zebra Sans" pitchFamily="50" charset="0"/>
              </a:rPr>
              <a:t>and external display simultaneously</a:t>
            </a:r>
          </a:p>
          <a:p>
            <a:pPr marL="173038" indent="-173038">
              <a:lnSpc>
                <a:spcPts val="2000"/>
              </a:lnSpc>
              <a:spcAft>
                <a:spcPts val="400"/>
              </a:spcAft>
              <a:buFont typeface="Arial" panose="020B0604020202020204" pitchFamily="34" charset="0"/>
              <a:buChar char="•"/>
            </a:pPr>
            <a:r>
              <a:rPr lang="en-US" sz="1400" dirty="0">
                <a:latin typeface="Zebra Sans" pitchFamily="50" charset="0"/>
              </a:rPr>
              <a:t>Interact with apps on the mobile device on a larger display</a:t>
            </a:r>
          </a:p>
          <a:p>
            <a:pPr marL="173038" indent="-173038">
              <a:lnSpc>
                <a:spcPts val="2000"/>
              </a:lnSpc>
              <a:spcAft>
                <a:spcPts val="1200"/>
              </a:spcAft>
              <a:buFont typeface="Arial" panose="020B0604020202020204" pitchFamily="34" charset="0"/>
              <a:buChar char="•"/>
            </a:pPr>
            <a:r>
              <a:rPr lang="en-US" sz="1400" dirty="0">
                <a:latin typeface="Zebra Sans" pitchFamily="50" charset="0"/>
              </a:rPr>
              <a:t>Use connected peripherals to interact with apps on the big </a:t>
            </a:r>
            <a:br>
              <a:rPr lang="en-US" sz="1400" dirty="0">
                <a:latin typeface="Zebra Sans" pitchFamily="50" charset="0"/>
              </a:rPr>
            </a:br>
            <a:r>
              <a:rPr lang="en-US" sz="1400" dirty="0">
                <a:latin typeface="Zebra Sans" pitchFamily="50" charset="0"/>
              </a:rPr>
              <a:t>screen—such as a mouse, keyboard and printer</a:t>
            </a:r>
          </a:p>
          <a:p>
            <a:pPr>
              <a:spcAft>
                <a:spcPts val="400"/>
              </a:spcAft>
              <a:buNone/>
            </a:pPr>
            <a:endParaRPr lang="en-US" sz="1400" b="1" spc="-40" dirty="0">
              <a:latin typeface="Zebra Sans" pitchFamily="50" charset="0"/>
            </a:endParaRPr>
          </a:p>
          <a:p>
            <a:pPr>
              <a:spcAft>
                <a:spcPts val="400"/>
              </a:spcAft>
              <a:buNone/>
            </a:pPr>
            <a:r>
              <a:rPr lang="en-US" sz="1400" b="1" spc="-40" dirty="0">
                <a:latin typeface="Zebra Sans" pitchFamily="50" charset="0"/>
              </a:rPr>
              <a:t>Seamless transition between mobile and fixed computing</a:t>
            </a:r>
          </a:p>
          <a:p>
            <a:pPr marL="173038" indent="-173038">
              <a:lnSpc>
                <a:spcPts val="2000"/>
              </a:lnSpc>
              <a:spcAft>
                <a:spcPts val="400"/>
              </a:spcAft>
              <a:buFont typeface="Arial" panose="020B0604020202020204" pitchFamily="34" charset="0"/>
              <a:buChar char="•"/>
            </a:pPr>
            <a:r>
              <a:rPr lang="en-US" sz="1400" dirty="0">
                <a:latin typeface="Zebra Sans" pitchFamily="50" charset="0"/>
              </a:rPr>
              <a:t>Switch between handheld and desktop modes to meet the </a:t>
            </a:r>
            <a:br>
              <a:rPr lang="en-US" sz="1400" dirty="0">
                <a:latin typeface="Zebra Sans" pitchFamily="50" charset="0"/>
              </a:rPr>
            </a:br>
            <a:r>
              <a:rPr lang="en-US" sz="1400" dirty="0">
                <a:latin typeface="Zebra Sans" pitchFamily="50" charset="0"/>
              </a:rPr>
              <a:t>needs of the moment</a:t>
            </a:r>
          </a:p>
          <a:p>
            <a:pPr marL="173038" indent="-173038">
              <a:lnSpc>
                <a:spcPts val="2000"/>
              </a:lnSpc>
              <a:buFont typeface="Arial" panose="020B0604020202020204" pitchFamily="34" charset="0"/>
              <a:buChar char="•"/>
            </a:pPr>
            <a:r>
              <a:rPr lang="en-US" sz="1400" dirty="0">
                <a:latin typeface="Zebra Sans" pitchFamily="50" charset="0"/>
              </a:rPr>
              <a:t>Mobile device remains fully functional — no missed calls or alerts</a:t>
            </a:r>
          </a:p>
        </p:txBody>
      </p:sp>
      <p:pic>
        <p:nvPicPr>
          <p:cNvPr id="9" name="Picture 2" descr="retail-photography-application-et401-zec500-grocery-employee-training-video-cast-to-monitor-6600x3857-pix-300-dpi">
            <a:extLst>
              <a:ext uri="{FF2B5EF4-FFF2-40B4-BE49-F238E27FC236}">
                <a16:creationId xmlns:a16="http://schemas.microsoft.com/office/drawing/2014/main" id="{000B3657-0114-830A-0CD7-9DFCF7DB251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627445" y="4510964"/>
            <a:ext cx="2421679" cy="2079951"/>
          </a:xfrm>
          <a:prstGeom prst="roundRect">
            <a:avLst>
              <a:gd name="adj" fmla="val 3099"/>
            </a:avLst>
          </a:prstGeom>
          <a:extLst>
            <a:ext uri="{909E8E84-426E-40DD-AFC4-6F175D3DCCD1}">
              <a14:hiddenFill xmlns:a14="http://schemas.microsoft.com/office/drawing/2010/main">
                <a:solidFill>
                  <a:srgbClr val="FFFFFF"/>
                </a:solidFill>
              </a14:hiddenFill>
            </a:ext>
          </a:extLst>
        </p:spPr>
      </p:pic>
      <p:pic>
        <p:nvPicPr>
          <p:cNvPr id="10" name="Picture 9" descr="A person holding a cell phone&#10;&#10;Description automatically generated">
            <a:extLst>
              <a:ext uri="{FF2B5EF4-FFF2-40B4-BE49-F238E27FC236}">
                <a16:creationId xmlns:a16="http://schemas.microsoft.com/office/drawing/2014/main" id="{48FBBC38-1958-1F34-8A89-2DC2AAA1D9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2149" y="4506707"/>
            <a:ext cx="1684910" cy="2086458"/>
          </a:xfrm>
          <a:prstGeom prst="roundRect">
            <a:avLst>
              <a:gd name="adj" fmla="val 3099"/>
            </a:avLst>
          </a:prstGeom>
        </p:spPr>
      </p:pic>
      <p:pic>
        <p:nvPicPr>
          <p:cNvPr id="12" name="Picture 11" descr="A person standing at a desk with a computer&#10;&#10;Description automatically generated">
            <a:extLst>
              <a:ext uri="{FF2B5EF4-FFF2-40B4-BE49-F238E27FC236}">
                <a16:creationId xmlns:a16="http://schemas.microsoft.com/office/drawing/2014/main" id="{97EA9572-C35C-5424-E8F9-E946D4BBDF4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7675"/>
          <a:stretch/>
        </p:blipFill>
        <p:spPr>
          <a:xfrm>
            <a:off x="7525978" y="4513214"/>
            <a:ext cx="1998148" cy="2079951"/>
          </a:xfrm>
          <a:prstGeom prst="roundRect">
            <a:avLst>
              <a:gd name="adj" fmla="val 3099"/>
            </a:avLst>
          </a:prstGeom>
        </p:spPr>
      </p:pic>
      <p:pic>
        <p:nvPicPr>
          <p:cNvPr id="28" name="Picture 27">
            <a:extLst>
              <a:ext uri="{FF2B5EF4-FFF2-40B4-BE49-F238E27FC236}">
                <a16:creationId xmlns:a16="http://schemas.microsoft.com/office/drawing/2014/main" id="{03CBBB8D-FD65-55C1-D3C8-F9207516A02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524627" y="556011"/>
            <a:ext cx="5667373" cy="3890970"/>
          </a:xfrm>
          <a:prstGeom prst="rect">
            <a:avLst/>
          </a:prstGeom>
        </p:spPr>
      </p:pic>
      <p:pic>
        <p:nvPicPr>
          <p:cNvPr id="29" name="Picture 2">
            <a:extLst>
              <a:ext uri="{FF2B5EF4-FFF2-40B4-BE49-F238E27FC236}">
                <a16:creationId xmlns:a16="http://schemas.microsoft.com/office/drawing/2014/main" id="{1E512C98-91EC-61D4-E8CE-9E9AA5E8186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9054757">
            <a:off x="6025776" y="884791"/>
            <a:ext cx="913193" cy="129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5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0A6C41-46E3-F6B5-3325-A74384F932A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81525" y="1174558"/>
            <a:ext cx="7610475" cy="4961481"/>
          </a:xfrm>
          <a:prstGeom prst="rect">
            <a:avLst/>
          </a:prstGeom>
        </p:spPr>
      </p:pic>
      <p:sp>
        <p:nvSpPr>
          <p:cNvPr id="3" name="Title 2">
            <a:extLst>
              <a:ext uri="{FF2B5EF4-FFF2-40B4-BE49-F238E27FC236}">
                <a16:creationId xmlns:a16="http://schemas.microsoft.com/office/drawing/2014/main" id="{F00BCCB1-0639-827D-5C94-6992A3DD1046}"/>
              </a:ext>
            </a:extLst>
          </p:cNvPr>
          <p:cNvSpPr>
            <a:spLocks noGrp="1"/>
          </p:cNvSpPr>
          <p:nvPr>
            <p:ph type="title"/>
          </p:nvPr>
        </p:nvSpPr>
        <p:spPr/>
        <p:txBody>
          <a:bodyPr/>
          <a:lstStyle/>
          <a:p>
            <a:r>
              <a:rPr lang="en-US" dirty="0"/>
              <a:t>Wireless Workstation Connect</a:t>
            </a:r>
          </a:p>
        </p:txBody>
      </p:sp>
      <p:sp>
        <p:nvSpPr>
          <p:cNvPr id="2" name="Slide Number Placeholder 1">
            <a:extLst>
              <a:ext uri="{FF2B5EF4-FFF2-40B4-BE49-F238E27FC236}">
                <a16:creationId xmlns:a16="http://schemas.microsoft.com/office/drawing/2014/main" id="{4A631804-36D3-B2F9-F54C-FDF5B6F8933C}"/>
              </a:ext>
            </a:extLst>
          </p:cNvPr>
          <p:cNvSpPr>
            <a:spLocks noGrp="1"/>
          </p:cNvSpPr>
          <p:nvPr>
            <p:ph type="sldNum" sz="quarter" idx="12"/>
          </p:nvPr>
        </p:nvSpPr>
        <p:spPr/>
        <p:txBody>
          <a:bodyPr/>
          <a:lstStyle/>
          <a:p>
            <a:fld id="{813F2B04-26D8-7A4C-BEBA-ABF4A71227EC}" type="slidenum">
              <a:rPr lang="en-US" smtClean="0"/>
              <a:pPr/>
              <a:t>21</a:t>
            </a:fld>
            <a:endParaRPr lang="en-US" dirty="0"/>
          </a:p>
        </p:txBody>
      </p:sp>
      <p:sp>
        <p:nvSpPr>
          <p:cNvPr id="4" name="Text Placeholder 3">
            <a:extLst>
              <a:ext uri="{FF2B5EF4-FFF2-40B4-BE49-F238E27FC236}">
                <a16:creationId xmlns:a16="http://schemas.microsoft.com/office/drawing/2014/main" id="{0839AFAB-6B51-070D-851E-F04F8B909130}"/>
              </a:ext>
            </a:extLst>
          </p:cNvPr>
          <p:cNvSpPr>
            <a:spLocks noGrp="1"/>
          </p:cNvSpPr>
          <p:nvPr>
            <p:ph type="body" sz="quarter" idx="15"/>
          </p:nvPr>
        </p:nvSpPr>
        <p:spPr/>
        <p:txBody>
          <a:bodyPr/>
          <a:lstStyle/>
          <a:p>
            <a:r>
              <a:rPr lang="en-US" sz="1600" dirty="0"/>
              <a:t>Connect with a simple scan or tap</a:t>
            </a:r>
          </a:p>
        </p:txBody>
      </p:sp>
      <p:sp>
        <p:nvSpPr>
          <p:cNvPr id="8" name="TextBox 7">
            <a:extLst>
              <a:ext uri="{FF2B5EF4-FFF2-40B4-BE49-F238E27FC236}">
                <a16:creationId xmlns:a16="http://schemas.microsoft.com/office/drawing/2014/main" id="{3C848C8B-EF5F-C7F8-52F1-F37E73D37C0D}"/>
              </a:ext>
            </a:extLst>
          </p:cNvPr>
          <p:cNvSpPr txBox="1"/>
          <p:nvPr/>
        </p:nvSpPr>
        <p:spPr>
          <a:xfrm>
            <a:off x="616372" y="1940082"/>
            <a:ext cx="4267427" cy="1715854"/>
          </a:xfrm>
          <a:prstGeom prst="rect">
            <a:avLst/>
          </a:prstGeom>
          <a:noFill/>
        </p:spPr>
        <p:txBody>
          <a:bodyPr wrap="square">
            <a:spAutoFit/>
          </a:bodyPr>
          <a:lstStyle/>
          <a:p>
            <a:endParaRPr lang="en-US" sz="1600" dirty="0">
              <a:latin typeface="Arial" panose="020B0604020202020204" pitchFamily="34" charset="0"/>
            </a:endParaRPr>
          </a:p>
          <a:p>
            <a:pPr>
              <a:spcAft>
                <a:spcPts val="900"/>
              </a:spcAft>
              <a:buNone/>
            </a:pPr>
            <a:r>
              <a:rPr lang="en-US" sz="2400" dirty="0">
                <a:solidFill>
                  <a:srgbClr val="000000"/>
                </a:solidFill>
                <a:latin typeface="Zebra Sans Cnd ExtraBold" pitchFamily="2" charset="77"/>
              </a:rPr>
              <a:t>Connect with a quick scan</a:t>
            </a:r>
          </a:p>
          <a:p>
            <a:r>
              <a:rPr lang="en-US" sz="1400" dirty="0">
                <a:latin typeface="Zebra Sans" pitchFamily="50" charset="0"/>
              </a:rPr>
              <a:t>Use the integrated scanner in Zebra mobile devices to scan a QR code displayed on the screen connected to the ZEC500</a:t>
            </a:r>
          </a:p>
          <a:p>
            <a:endParaRPr lang="en-US" sz="1600" dirty="0">
              <a:latin typeface="Arial" panose="020B0604020202020204" pitchFamily="34" charset="0"/>
            </a:endParaRPr>
          </a:p>
        </p:txBody>
      </p:sp>
      <p:pic>
        <p:nvPicPr>
          <p:cNvPr id="37" name="Picture 36" descr="A hand holding a device&#10;&#10;Description automatically generated">
            <a:extLst>
              <a:ext uri="{FF2B5EF4-FFF2-40B4-BE49-F238E27FC236}">
                <a16:creationId xmlns:a16="http://schemas.microsoft.com/office/drawing/2014/main" id="{F7139D42-F0F5-4C43-8BCF-A428B78FBA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95636" y="4198406"/>
            <a:ext cx="1255930" cy="956688"/>
          </a:xfrm>
          <a:prstGeom prst="rect">
            <a:avLst/>
          </a:prstGeom>
        </p:spPr>
      </p:pic>
      <p:sp>
        <p:nvSpPr>
          <p:cNvPr id="38" name="TextBox 37">
            <a:extLst>
              <a:ext uri="{FF2B5EF4-FFF2-40B4-BE49-F238E27FC236}">
                <a16:creationId xmlns:a16="http://schemas.microsoft.com/office/drawing/2014/main" id="{C3EE269F-20BE-7D43-8115-670FA3CCE17F}"/>
              </a:ext>
            </a:extLst>
          </p:cNvPr>
          <p:cNvSpPr txBox="1"/>
          <p:nvPr/>
        </p:nvSpPr>
        <p:spPr>
          <a:xfrm>
            <a:off x="629821" y="3443496"/>
            <a:ext cx="4267427" cy="2254463"/>
          </a:xfrm>
          <a:prstGeom prst="rect">
            <a:avLst/>
          </a:prstGeom>
          <a:noFill/>
        </p:spPr>
        <p:txBody>
          <a:bodyPr wrap="square">
            <a:spAutoFit/>
          </a:bodyPr>
          <a:lstStyle/>
          <a:p>
            <a:endParaRPr lang="en-US" sz="1600" dirty="0">
              <a:latin typeface="Arial" panose="020B0604020202020204" pitchFamily="34" charset="0"/>
            </a:endParaRPr>
          </a:p>
          <a:p>
            <a:pPr>
              <a:spcAft>
                <a:spcPts val="900"/>
              </a:spcAft>
            </a:pPr>
            <a:r>
              <a:rPr lang="en-US" sz="2400" dirty="0">
                <a:solidFill>
                  <a:srgbClr val="000000"/>
                </a:solidFill>
                <a:latin typeface="Zebra Sans Cnd ExtraBold" pitchFamily="2" charset="77"/>
              </a:rPr>
              <a:t>Connect with a one easy tap</a:t>
            </a:r>
          </a:p>
          <a:p>
            <a:pPr>
              <a:spcAft>
                <a:spcPts val="600"/>
              </a:spcAft>
            </a:pPr>
            <a:r>
              <a:rPr lang="en-US" sz="1400" dirty="0">
                <a:latin typeface="Zebra Sans" pitchFamily="50" charset="0"/>
              </a:rPr>
              <a:t>Tap a supported Zebra mobile </a:t>
            </a:r>
            <a:br>
              <a:rPr lang="en-US" sz="1400" dirty="0">
                <a:latin typeface="Zebra Sans" pitchFamily="50" charset="0"/>
              </a:rPr>
            </a:br>
            <a:r>
              <a:rPr lang="en-US" sz="1400" dirty="0">
                <a:latin typeface="Zebra Sans" pitchFamily="50" charset="0"/>
              </a:rPr>
              <a:t>device on the ZEC500 via the </a:t>
            </a:r>
            <a:br>
              <a:rPr lang="en-US" sz="1400" dirty="0">
                <a:latin typeface="Zebra Sans" pitchFamily="50" charset="0"/>
              </a:rPr>
            </a:br>
            <a:r>
              <a:rPr lang="en-US" sz="1400" dirty="0">
                <a:latin typeface="Zebra Sans" pitchFamily="50" charset="0"/>
              </a:rPr>
              <a:t>integrated NFC feature on the </a:t>
            </a:r>
            <a:br>
              <a:rPr lang="en-US" sz="1400" dirty="0">
                <a:latin typeface="Zebra Sans" pitchFamily="50" charset="0"/>
              </a:rPr>
            </a:br>
            <a:r>
              <a:rPr lang="en-US" sz="1400" dirty="0">
                <a:latin typeface="Zebra Sans" pitchFamily="50" charset="0"/>
              </a:rPr>
              <a:t>Zebra mobile device</a:t>
            </a:r>
          </a:p>
          <a:p>
            <a:endParaRPr lang="en-US" sz="1600" dirty="0">
              <a:latin typeface="Arial" panose="020B0604020202020204" pitchFamily="34" charset="0"/>
            </a:endParaRPr>
          </a:p>
          <a:p>
            <a:endParaRPr lang="en-US" sz="1600" dirty="0">
              <a:latin typeface="Arial" panose="020B0604020202020204" pitchFamily="34" charset="0"/>
            </a:endParaRPr>
          </a:p>
        </p:txBody>
      </p:sp>
      <p:cxnSp>
        <p:nvCxnSpPr>
          <p:cNvPr id="40" name="Straight Connector 39">
            <a:extLst>
              <a:ext uri="{FF2B5EF4-FFF2-40B4-BE49-F238E27FC236}">
                <a16:creationId xmlns:a16="http://schemas.microsoft.com/office/drawing/2014/main" id="{71C28E8F-4961-B34A-88BF-7AE91899A9AB}"/>
              </a:ext>
            </a:extLst>
          </p:cNvPr>
          <p:cNvCxnSpPr>
            <a:cxnSpLocks/>
          </p:cNvCxnSpPr>
          <p:nvPr/>
        </p:nvCxnSpPr>
        <p:spPr>
          <a:xfrm flipH="1" flipV="1">
            <a:off x="629821" y="2047843"/>
            <a:ext cx="4465607" cy="61665"/>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C6A99999-BD81-4646-BD74-E432F4056E87}"/>
              </a:ext>
            </a:extLst>
          </p:cNvPr>
          <p:cNvCxnSpPr>
            <a:cxnSpLocks/>
          </p:cNvCxnSpPr>
          <p:nvPr/>
        </p:nvCxnSpPr>
        <p:spPr>
          <a:xfrm flipH="1" flipV="1">
            <a:off x="629821" y="5417576"/>
            <a:ext cx="4467137" cy="13383"/>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2FC28FCB-4377-8349-AA7E-C514B6EC8DAA}"/>
              </a:ext>
            </a:extLst>
          </p:cNvPr>
          <p:cNvCxnSpPr>
            <a:cxnSpLocks/>
          </p:cNvCxnSpPr>
          <p:nvPr/>
        </p:nvCxnSpPr>
        <p:spPr>
          <a:xfrm flipH="1" flipV="1">
            <a:off x="629821" y="3554910"/>
            <a:ext cx="4467137" cy="13383"/>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pic>
        <p:nvPicPr>
          <p:cNvPr id="7" name="Picture 2">
            <a:extLst>
              <a:ext uri="{FF2B5EF4-FFF2-40B4-BE49-F238E27FC236}">
                <a16:creationId xmlns:a16="http://schemas.microsoft.com/office/drawing/2014/main" id="{2BFA76B4-F7A8-F70C-C87B-4E79C56CF0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9054757">
            <a:off x="5167719" y="1793010"/>
            <a:ext cx="913193" cy="129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1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9AE6D-FB66-1FEF-34C8-030FFA19369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344145" y="1146435"/>
            <a:ext cx="7847855" cy="5073780"/>
          </a:xfrm>
          <a:prstGeom prst="rect">
            <a:avLst/>
          </a:prstGeom>
        </p:spPr>
      </p:pic>
      <p:sp>
        <p:nvSpPr>
          <p:cNvPr id="3" name="Title 2">
            <a:extLst>
              <a:ext uri="{FF2B5EF4-FFF2-40B4-BE49-F238E27FC236}">
                <a16:creationId xmlns:a16="http://schemas.microsoft.com/office/drawing/2014/main" id="{4C2C7D7C-B3E2-1652-2EC8-4F497B313D8D}"/>
              </a:ext>
            </a:extLst>
          </p:cNvPr>
          <p:cNvSpPr>
            <a:spLocks noGrp="1"/>
          </p:cNvSpPr>
          <p:nvPr>
            <p:ph type="title"/>
          </p:nvPr>
        </p:nvSpPr>
        <p:spPr/>
        <p:txBody>
          <a:bodyPr/>
          <a:lstStyle/>
          <a:p>
            <a:r>
              <a:rPr lang="en-US" dirty="0"/>
              <a:t>Wireless Workstation Connect</a:t>
            </a:r>
          </a:p>
        </p:txBody>
      </p:sp>
      <p:sp>
        <p:nvSpPr>
          <p:cNvPr id="2" name="Slide Number Placeholder 1">
            <a:extLst>
              <a:ext uri="{FF2B5EF4-FFF2-40B4-BE49-F238E27FC236}">
                <a16:creationId xmlns:a16="http://schemas.microsoft.com/office/drawing/2014/main" id="{4A631804-36D3-B2F9-F54C-FDF5B6F8933C}"/>
              </a:ext>
            </a:extLst>
          </p:cNvPr>
          <p:cNvSpPr>
            <a:spLocks noGrp="1"/>
          </p:cNvSpPr>
          <p:nvPr>
            <p:ph type="sldNum" sz="quarter" idx="12"/>
          </p:nvPr>
        </p:nvSpPr>
        <p:spPr/>
        <p:txBody>
          <a:bodyPr/>
          <a:lstStyle/>
          <a:p>
            <a:fld id="{813F2B04-26D8-7A4C-BEBA-ABF4A71227EC}" type="slidenum">
              <a:rPr lang="en-US" smtClean="0"/>
              <a:pPr/>
              <a:t>22</a:t>
            </a:fld>
            <a:endParaRPr lang="en-US" dirty="0"/>
          </a:p>
        </p:txBody>
      </p:sp>
      <p:sp>
        <p:nvSpPr>
          <p:cNvPr id="4" name="Text Placeholder 3">
            <a:extLst>
              <a:ext uri="{FF2B5EF4-FFF2-40B4-BE49-F238E27FC236}">
                <a16:creationId xmlns:a16="http://schemas.microsoft.com/office/drawing/2014/main" id="{728DAC43-BC36-1CE5-67AA-60BCAC9DC33D}"/>
              </a:ext>
            </a:extLst>
          </p:cNvPr>
          <p:cNvSpPr>
            <a:spLocks noGrp="1"/>
          </p:cNvSpPr>
          <p:nvPr>
            <p:ph type="body" sz="quarter" idx="15"/>
          </p:nvPr>
        </p:nvSpPr>
        <p:spPr/>
        <p:txBody>
          <a:bodyPr/>
          <a:lstStyle/>
          <a:p>
            <a:r>
              <a:rPr lang="en-US" sz="1600" dirty="0"/>
              <a:t>Connect and disconnect based on device proximity</a:t>
            </a:r>
          </a:p>
        </p:txBody>
      </p:sp>
      <p:sp>
        <p:nvSpPr>
          <p:cNvPr id="8" name="TextBox 7">
            <a:extLst>
              <a:ext uri="{FF2B5EF4-FFF2-40B4-BE49-F238E27FC236}">
                <a16:creationId xmlns:a16="http://schemas.microsoft.com/office/drawing/2014/main" id="{3C848C8B-EF5F-C7F8-52F1-F37E73D37C0D}"/>
              </a:ext>
            </a:extLst>
          </p:cNvPr>
          <p:cNvSpPr txBox="1"/>
          <p:nvPr/>
        </p:nvSpPr>
        <p:spPr>
          <a:xfrm>
            <a:off x="616373" y="1858775"/>
            <a:ext cx="4031827" cy="2054409"/>
          </a:xfrm>
          <a:prstGeom prst="rect">
            <a:avLst/>
          </a:prstGeom>
          <a:noFill/>
        </p:spPr>
        <p:txBody>
          <a:bodyPr wrap="square">
            <a:spAutoFit/>
          </a:bodyPr>
          <a:lstStyle/>
          <a:p>
            <a:endParaRPr lang="en-US" sz="1600" dirty="0">
              <a:latin typeface="Arial" panose="020B0604020202020204" pitchFamily="34" charset="0"/>
            </a:endParaRPr>
          </a:p>
          <a:p>
            <a:pPr>
              <a:spcAft>
                <a:spcPts val="900"/>
              </a:spcAft>
            </a:pPr>
            <a:r>
              <a:rPr lang="en-US" sz="2400" dirty="0">
                <a:solidFill>
                  <a:srgbClr val="000000"/>
                </a:solidFill>
                <a:latin typeface="Zebra Sans Cnd ExtraBold" pitchFamily="2" charset="77"/>
              </a:rPr>
              <a:t>Automatically initiate a </a:t>
            </a:r>
            <a:br>
              <a:rPr lang="en-US" sz="2400" dirty="0">
                <a:solidFill>
                  <a:srgbClr val="000000"/>
                </a:solidFill>
                <a:latin typeface="Zebra Sans Cnd ExtraBold" pitchFamily="2" charset="77"/>
              </a:rPr>
            </a:br>
            <a:r>
              <a:rPr lang="en-US" sz="2400" dirty="0">
                <a:solidFill>
                  <a:srgbClr val="000000"/>
                </a:solidFill>
                <a:latin typeface="Zebra Sans Cnd ExtraBold" pitchFamily="2" charset="77"/>
              </a:rPr>
              <a:t>casting connection</a:t>
            </a:r>
          </a:p>
          <a:p>
            <a:r>
              <a:rPr lang="en-US" sz="1400" kern="0" dirty="0">
                <a:solidFill>
                  <a:sysClr val="windowText" lastClr="000000"/>
                </a:solidFill>
                <a:latin typeface="Zebra Sans" pitchFamily="50" charset="0"/>
                <a:cs typeface="Arial" panose="020B0604020202020204" pitchFamily="34" charset="0"/>
              </a:rPr>
              <a:t>Automatically connect a Zebra handheld or tablet previously connected to a ZEC500 Enterprise Computer whenever devices are in close range</a:t>
            </a:r>
            <a:endParaRPr lang="en-US" sz="1400" dirty="0">
              <a:latin typeface="Zebra Sans" pitchFamily="50" charset="0"/>
              <a:cs typeface="Arial" panose="020B0604020202020204" pitchFamily="34" charset="0"/>
            </a:endParaRPr>
          </a:p>
        </p:txBody>
      </p:sp>
      <p:sp>
        <p:nvSpPr>
          <p:cNvPr id="24" name="TextBox 23">
            <a:extLst>
              <a:ext uri="{FF2B5EF4-FFF2-40B4-BE49-F238E27FC236}">
                <a16:creationId xmlns:a16="http://schemas.microsoft.com/office/drawing/2014/main" id="{C3A3E481-34F9-7746-9DC6-84954FA191F2}"/>
              </a:ext>
            </a:extLst>
          </p:cNvPr>
          <p:cNvSpPr txBox="1"/>
          <p:nvPr/>
        </p:nvSpPr>
        <p:spPr>
          <a:xfrm>
            <a:off x="616372" y="4097849"/>
            <a:ext cx="4031827" cy="1838965"/>
          </a:xfrm>
          <a:prstGeom prst="rect">
            <a:avLst/>
          </a:prstGeom>
          <a:noFill/>
        </p:spPr>
        <p:txBody>
          <a:bodyPr wrap="square">
            <a:spAutoFit/>
          </a:bodyPr>
          <a:lstStyle/>
          <a:p>
            <a:endParaRPr lang="en-US" sz="1600" dirty="0">
              <a:latin typeface="Arial" panose="020B0604020202020204" pitchFamily="34" charset="0"/>
            </a:endParaRPr>
          </a:p>
          <a:p>
            <a:pPr>
              <a:spcAft>
                <a:spcPts val="900"/>
              </a:spcAft>
            </a:pPr>
            <a:r>
              <a:rPr lang="en-US" sz="2400" dirty="0">
                <a:solidFill>
                  <a:srgbClr val="000000"/>
                </a:solidFill>
                <a:latin typeface="Zebra Sans Cnd ExtraBold" pitchFamily="2" charset="77"/>
              </a:rPr>
              <a:t>Automatically terminate a casting connection</a:t>
            </a:r>
          </a:p>
          <a:p>
            <a:pPr lvl="0">
              <a:defRPr/>
            </a:pPr>
            <a:r>
              <a:rPr lang="en-US" sz="1400" kern="0" dirty="0">
                <a:solidFill>
                  <a:sysClr val="windowText" lastClr="000000"/>
                </a:solidFill>
                <a:latin typeface="Zebra Sans" pitchFamily="50" charset="0"/>
                <a:cs typeface="Arial" panose="020B0604020202020204" pitchFamily="34" charset="0"/>
              </a:rPr>
              <a:t>Automatically disconnect from an active casting session when walking away from a connected ZEC500 device </a:t>
            </a:r>
          </a:p>
        </p:txBody>
      </p:sp>
      <p:cxnSp>
        <p:nvCxnSpPr>
          <p:cNvPr id="43" name="Straight Connector 42">
            <a:extLst>
              <a:ext uri="{FF2B5EF4-FFF2-40B4-BE49-F238E27FC236}">
                <a16:creationId xmlns:a16="http://schemas.microsoft.com/office/drawing/2014/main" id="{1B8F6348-0642-1A43-99FE-3918A05F1C44}"/>
              </a:ext>
            </a:extLst>
          </p:cNvPr>
          <p:cNvCxnSpPr>
            <a:cxnSpLocks/>
          </p:cNvCxnSpPr>
          <p:nvPr/>
        </p:nvCxnSpPr>
        <p:spPr>
          <a:xfrm flipH="1">
            <a:off x="629824" y="4230780"/>
            <a:ext cx="4227449"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0CD57C08-901B-E444-BC2A-D1FC454B097B}"/>
              </a:ext>
            </a:extLst>
          </p:cNvPr>
          <p:cNvCxnSpPr>
            <a:cxnSpLocks/>
          </p:cNvCxnSpPr>
          <p:nvPr/>
        </p:nvCxnSpPr>
        <p:spPr>
          <a:xfrm flipH="1">
            <a:off x="629824" y="1944780"/>
            <a:ext cx="4227449"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E6B98651-11C3-D04D-B591-6E284E722588}"/>
              </a:ext>
            </a:extLst>
          </p:cNvPr>
          <p:cNvCxnSpPr>
            <a:cxnSpLocks/>
          </p:cNvCxnSpPr>
          <p:nvPr/>
        </p:nvCxnSpPr>
        <p:spPr>
          <a:xfrm flipH="1">
            <a:off x="629824" y="6220217"/>
            <a:ext cx="4227449" cy="0"/>
          </a:xfrm>
          <a:prstGeom prst="line">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cxnSp>
      <p:pic>
        <p:nvPicPr>
          <p:cNvPr id="6" name="Picture 2">
            <a:extLst>
              <a:ext uri="{FF2B5EF4-FFF2-40B4-BE49-F238E27FC236}">
                <a16:creationId xmlns:a16="http://schemas.microsoft.com/office/drawing/2014/main" id="{537F0B72-DD57-89A4-0C33-A783CB29BC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9054757">
            <a:off x="4866653" y="1873612"/>
            <a:ext cx="913193" cy="129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8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F0D6D-E41E-7FEC-77B6-BDBCCD6996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B86775-BEAF-E9C9-4A17-7A38E0A1953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D59F8F-821C-794D-AFBA-1518A32149B9}" type="slidenum">
              <a:rPr kumimoji="0" lang="en-US" sz="800" b="0" i="0" u="none" strike="noStrike" kern="1200" cap="none" spc="0" normalizeH="0" baseline="0" noProof="0" smtClean="0">
                <a:ln>
                  <a:noFill/>
                </a:ln>
                <a:solidFill>
                  <a:srgbClr val="000000"/>
                </a:solidFill>
                <a:effectLst/>
                <a:uLnTx/>
                <a:uFillTx/>
                <a:latin typeface="Zebra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000000"/>
              </a:solidFill>
              <a:effectLst/>
              <a:uLnTx/>
              <a:uFillTx/>
              <a:latin typeface="Zebra Sans" pitchFamily="2" charset="77"/>
              <a:ea typeface="+mn-ea"/>
              <a:cs typeface="+mn-cs"/>
            </a:endParaRPr>
          </a:p>
        </p:txBody>
      </p:sp>
      <p:sp>
        <p:nvSpPr>
          <p:cNvPr id="4" name="Text Placeholder 3">
            <a:extLst>
              <a:ext uri="{FF2B5EF4-FFF2-40B4-BE49-F238E27FC236}">
                <a16:creationId xmlns:a16="http://schemas.microsoft.com/office/drawing/2014/main" id="{0064002C-7363-4D15-9105-4624A393C3C8}"/>
              </a:ext>
            </a:extLst>
          </p:cNvPr>
          <p:cNvSpPr>
            <a:spLocks noGrp="1"/>
          </p:cNvSpPr>
          <p:nvPr>
            <p:ph type="body" sz="quarter" idx="14"/>
          </p:nvPr>
        </p:nvSpPr>
        <p:spPr/>
        <p:txBody>
          <a:bodyPr/>
          <a:lstStyle/>
          <a:p>
            <a:r>
              <a:rPr lang="en-US" sz="1600" dirty="0"/>
              <a:t>Delight customers and boost sales with effortless dynamic content management</a:t>
            </a:r>
          </a:p>
        </p:txBody>
      </p:sp>
      <p:sp>
        <p:nvSpPr>
          <p:cNvPr id="5" name="Title 4">
            <a:extLst>
              <a:ext uri="{FF2B5EF4-FFF2-40B4-BE49-F238E27FC236}">
                <a16:creationId xmlns:a16="http://schemas.microsoft.com/office/drawing/2014/main" id="{0CA8DFBC-EC16-04BE-2D43-6B3D9B22B4B4}"/>
              </a:ext>
            </a:extLst>
          </p:cNvPr>
          <p:cNvSpPr>
            <a:spLocks noGrp="1"/>
          </p:cNvSpPr>
          <p:nvPr>
            <p:ph type="title"/>
          </p:nvPr>
        </p:nvSpPr>
        <p:spPr/>
        <p:txBody>
          <a:bodyPr/>
          <a:lstStyle/>
          <a:p>
            <a:r>
              <a:rPr lang="en-US" dirty="0"/>
              <a:t>Zebra DNA Cloud</a:t>
            </a:r>
          </a:p>
        </p:txBody>
      </p:sp>
      <p:grpSp>
        <p:nvGrpSpPr>
          <p:cNvPr id="15" name="Group 14">
            <a:extLst>
              <a:ext uri="{FF2B5EF4-FFF2-40B4-BE49-F238E27FC236}">
                <a16:creationId xmlns:a16="http://schemas.microsoft.com/office/drawing/2014/main" id="{BE62B38A-94CE-5571-BFD9-0A4E533204FB}"/>
              </a:ext>
            </a:extLst>
          </p:cNvPr>
          <p:cNvGrpSpPr/>
          <p:nvPr/>
        </p:nvGrpSpPr>
        <p:grpSpPr>
          <a:xfrm>
            <a:off x="4984596" y="2526734"/>
            <a:ext cx="7056342" cy="3847103"/>
            <a:chOff x="5296116" y="2211408"/>
            <a:chExt cx="7056342" cy="3847103"/>
          </a:xfrm>
        </p:grpSpPr>
        <p:pic>
          <p:nvPicPr>
            <p:cNvPr id="9" name="Picture 8">
              <a:extLst>
                <a:ext uri="{FF2B5EF4-FFF2-40B4-BE49-F238E27FC236}">
                  <a16:creationId xmlns:a16="http://schemas.microsoft.com/office/drawing/2014/main" id="{389E6590-868B-FB07-3CB5-0EA44D9174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1947" y="2429244"/>
              <a:ext cx="4728120" cy="2946674"/>
            </a:xfrm>
            <a:prstGeom prst="rect">
              <a:avLst/>
            </a:prstGeom>
          </p:spPr>
        </p:pic>
        <p:pic>
          <p:nvPicPr>
            <p:cNvPr id="8" name="Picture 7">
              <a:extLst>
                <a:ext uri="{FF2B5EF4-FFF2-40B4-BE49-F238E27FC236}">
                  <a16:creationId xmlns:a16="http://schemas.microsoft.com/office/drawing/2014/main" id="{EB61071F-0B30-B44F-8DE6-6F6C369B08AA}"/>
                </a:ext>
              </a:extLst>
            </p:cNvPr>
            <p:cNvPicPr>
              <a:picLocks noChangeAspect="1"/>
            </p:cNvPicPr>
            <p:nvPr/>
          </p:nvPicPr>
          <p:blipFill>
            <a:blip r:embed="rId3" cstate="print">
              <a:extLst>
                <a:ext uri="{28A0092B-C50C-407E-A947-70E740481C1C}">
                  <a14:useLocalDpi xmlns:a14="http://schemas.microsoft.com/office/drawing/2010/main"/>
                </a:ext>
              </a:extLst>
            </a:blip>
            <a:srcRect r="-1122"/>
            <a:stretch/>
          </p:blipFill>
          <p:spPr>
            <a:xfrm>
              <a:off x="5296116" y="2211408"/>
              <a:ext cx="7056342" cy="3847103"/>
            </a:xfrm>
            <a:prstGeom prst="rect">
              <a:avLst/>
            </a:prstGeom>
          </p:spPr>
        </p:pic>
      </p:grpSp>
      <p:pic>
        <p:nvPicPr>
          <p:cNvPr id="10" name="Picture 9">
            <a:extLst>
              <a:ext uri="{FF2B5EF4-FFF2-40B4-BE49-F238E27FC236}">
                <a16:creationId xmlns:a16="http://schemas.microsoft.com/office/drawing/2014/main" id="{32A9C677-411B-ACC3-C009-3DA4D20D8A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34656" y="658846"/>
            <a:ext cx="2289450" cy="2946674"/>
          </a:xfrm>
          <a:prstGeom prst="roundRect">
            <a:avLst>
              <a:gd name="adj" fmla="val 1737"/>
            </a:avLst>
          </a:prstGeom>
          <a:noFill/>
          <a:ln>
            <a:solidFill>
              <a:schemeClr val="tx1"/>
            </a:solidFill>
          </a:ln>
        </p:spPr>
      </p:pic>
      <p:sp>
        <p:nvSpPr>
          <p:cNvPr id="12" name="Rectangle 11">
            <a:extLst>
              <a:ext uri="{FF2B5EF4-FFF2-40B4-BE49-F238E27FC236}">
                <a16:creationId xmlns:a16="http://schemas.microsoft.com/office/drawing/2014/main" id="{79705A2E-1D11-9E0B-091F-65FA8D6F9831}"/>
              </a:ext>
            </a:extLst>
          </p:cNvPr>
          <p:cNvSpPr/>
          <p:nvPr/>
        </p:nvSpPr>
        <p:spPr>
          <a:xfrm>
            <a:off x="457196" y="1789007"/>
            <a:ext cx="4867837" cy="1223412"/>
          </a:xfrm>
          <a:prstGeom prst="rect">
            <a:avLst/>
          </a:prstGeom>
        </p:spPr>
        <p:txBody>
          <a:bodyPr wrap="square" lIns="0" tIns="0" rIns="0" bIns="0" anchor="t">
            <a:spAutoFit/>
          </a:bodyPr>
          <a:lstStyle/>
          <a:p>
            <a:pPr fontAlgn="base">
              <a:spcBef>
                <a:spcPct val="0"/>
              </a:spcBef>
              <a:spcAft>
                <a:spcPts val="900"/>
              </a:spcAft>
              <a:defRPr/>
            </a:pPr>
            <a:r>
              <a:rPr lang="en-US" sz="2400" dirty="0">
                <a:solidFill>
                  <a:srgbClr val="000000"/>
                </a:solidFill>
                <a:latin typeface="Zebra Sans Cnd ExtraBold" pitchFamily="2" charset="77"/>
              </a:rPr>
              <a:t>Upload content files</a:t>
            </a:r>
          </a:p>
          <a:p>
            <a:pPr marL="0" marR="0" lvl="0" indent="0" algn="l" defTabSz="914400" rtl="0" eaLnBrk="1" fontAlgn="base" latinLnBrk="0" hangingPunct="1">
              <a:lnSpc>
                <a:spcPct val="100000"/>
              </a:lnSpc>
              <a:spcBef>
                <a:spcPct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Upload content to cloud console as a local file or as a file hosted on cloud. Once uploaded, preview imported content file prior to deployment</a:t>
            </a:r>
          </a:p>
        </p:txBody>
      </p:sp>
      <p:sp>
        <p:nvSpPr>
          <p:cNvPr id="13" name="Rectangle 12">
            <a:extLst>
              <a:ext uri="{FF2B5EF4-FFF2-40B4-BE49-F238E27FC236}">
                <a16:creationId xmlns:a16="http://schemas.microsoft.com/office/drawing/2014/main" id="{BF6FF764-673B-FE21-3ACF-EA60EC7629E9}"/>
              </a:ext>
            </a:extLst>
          </p:cNvPr>
          <p:cNvSpPr/>
          <p:nvPr/>
        </p:nvSpPr>
        <p:spPr>
          <a:xfrm>
            <a:off x="457198" y="3499468"/>
            <a:ext cx="4867836" cy="1223412"/>
          </a:xfrm>
          <a:prstGeom prst="rect">
            <a:avLst/>
          </a:prstGeom>
        </p:spPr>
        <p:txBody>
          <a:bodyPr wrap="square" lIns="0" tIns="0" rIns="0" bIns="0" anchor="t">
            <a:spAutoFit/>
          </a:bodyPr>
          <a:lstStyle/>
          <a:p>
            <a:pPr marR="0" lvl="0" indent="0" fontAlgn="base">
              <a:lnSpc>
                <a:spcPct val="100000"/>
              </a:lnSpc>
              <a:spcBef>
                <a:spcPct val="0"/>
              </a:spcBef>
              <a:spcAft>
                <a:spcPts val="900"/>
              </a:spcAft>
              <a:buClrTx/>
              <a:buSzTx/>
              <a:buFontTx/>
              <a:buNone/>
              <a:tabLst/>
              <a:defRPr/>
            </a:pPr>
            <a:r>
              <a:rPr lang="en-US" sz="2400" dirty="0">
                <a:solidFill>
                  <a:srgbClr val="000000"/>
                </a:solidFill>
                <a:latin typeface="Zebra Sans Cnd ExtraBold" pitchFamily="2" charset="77"/>
              </a:rPr>
              <a:t>Create playlists and schedules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For files imported on Zebra DNA Cloud a schedule can be assigned that will control when content is displayed on devices</a:t>
            </a:r>
          </a:p>
        </p:txBody>
      </p:sp>
      <p:sp>
        <p:nvSpPr>
          <p:cNvPr id="14" name="Rectangle 13">
            <a:extLst>
              <a:ext uri="{FF2B5EF4-FFF2-40B4-BE49-F238E27FC236}">
                <a16:creationId xmlns:a16="http://schemas.microsoft.com/office/drawing/2014/main" id="{969F2CAF-291D-3BE1-E32F-C9F22834B1B0}"/>
              </a:ext>
            </a:extLst>
          </p:cNvPr>
          <p:cNvSpPr/>
          <p:nvPr/>
        </p:nvSpPr>
        <p:spPr>
          <a:xfrm>
            <a:off x="457197" y="5077519"/>
            <a:ext cx="4728119" cy="1223412"/>
          </a:xfrm>
          <a:prstGeom prst="rect">
            <a:avLst/>
          </a:prstGeom>
        </p:spPr>
        <p:txBody>
          <a:bodyPr wrap="square" lIns="0" tIns="0" rIns="0" bIns="0" anchor="t">
            <a:spAutoFit/>
          </a:bodyPr>
          <a:lstStyle/>
          <a:p>
            <a:pPr fontAlgn="base">
              <a:spcBef>
                <a:spcPct val="0"/>
              </a:spcBef>
              <a:spcAft>
                <a:spcPts val="900"/>
              </a:spcAft>
              <a:defRPr/>
            </a:pPr>
            <a:r>
              <a:rPr lang="en-US" sz="2400" dirty="0">
                <a:solidFill>
                  <a:srgbClr val="000000"/>
                </a:solidFill>
                <a:latin typeface="Zebra Sans Cnd ExtraBold" pitchFamily="2" charset="77"/>
              </a:rPr>
              <a:t>Configure device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Zebra Sans" pitchFamily="2" charset="77"/>
                <a:ea typeface="MS PGothic" pitchFamily="34" charset="-128"/>
                <a:cs typeface="+mn-cs"/>
              </a:rPr>
              <a:t>Apply configurations to devices via DNA Cloud user interface, including enable or disable individual I/O ports</a:t>
            </a:r>
          </a:p>
        </p:txBody>
      </p:sp>
      <p:cxnSp>
        <p:nvCxnSpPr>
          <p:cNvPr id="16" name="Straight Connector 15">
            <a:extLst>
              <a:ext uri="{FF2B5EF4-FFF2-40B4-BE49-F238E27FC236}">
                <a16:creationId xmlns:a16="http://schemas.microsoft.com/office/drawing/2014/main" id="{13BEC439-A987-7FDE-1DFC-9E13D0411FA1}"/>
              </a:ext>
            </a:extLst>
          </p:cNvPr>
          <p:cNvCxnSpPr>
            <a:cxnSpLocks/>
          </p:cNvCxnSpPr>
          <p:nvPr/>
        </p:nvCxnSpPr>
        <p:spPr>
          <a:xfrm flipH="1">
            <a:off x="457199" y="3228935"/>
            <a:ext cx="5107260" cy="0"/>
          </a:xfrm>
          <a:prstGeom prst="line">
            <a:avLst/>
          </a:prstGeom>
          <a:ln w="12700" cap="sq">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62B1594-8447-4CD7-37DF-E9B109ED210F}"/>
              </a:ext>
            </a:extLst>
          </p:cNvPr>
          <p:cNvCxnSpPr>
            <a:cxnSpLocks/>
          </p:cNvCxnSpPr>
          <p:nvPr/>
        </p:nvCxnSpPr>
        <p:spPr>
          <a:xfrm flipH="1">
            <a:off x="457199" y="4915067"/>
            <a:ext cx="5107260" cy="0"/>
          </a:xfrm>
          <a:prstGeom prst="line">
            <a:avLst/>
          </a:prstGeom>
          <a:ln w="12700" cap="sq">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6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ACF055-9670-7312-5278-214A7590B486}"/>
              </a:ext>
            </a:extLst>
          </p:cNvPr>
          <p:cNvSpPr/>
          <p:nvPr/>
        </p:nvSpPr>
        <p:spPr>
          <a:xfrm>
            <a:off x="10617200" y="6197600"/>
            <a:ext cx="1388533" cy="5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Zebra Sans" pitchFamily="2" charset="77"/>
              <a:ea typeface="+mn-ea"/>
              <a:cs typeface="+mn-cs"/>
            </a:endParaRPr>
          </a:p>
        </p:txBody>
      </p:sp>
      <p:sp>
        <p:nvSpPr>
          <p:cNvPr id="2" name="Slide Number Placeholder 1">
            <a:extLst>
              <a:ext uri="{FF2B5EF4-FFF2-40B4-BE49-F238E27FC236}">
                <a16:creationId xmlns:a16="http://schemas.microsoft.com/office/drawing/2014/main" id="{30962B07-A692-CABD-120C-94EEE7CA7A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D59F8F-821C-794D-AFBA-1518A32149B9}" type="slidenum">
              <a:rPr kumimoji="0" lang="en-US" sz="800" b="0" i="0" u="none" strike="noStrike" kern="1200" cap="none" spc="0" normalizeH="0" baseline="0" noProof="0" smtClean="0">
                <a:ln>
                  <a:noFill/>
                </a:ln>
                <a:solidFill>
                  <a:srgbClr val="000000"/>
                </a:solidFill>
                <a:effectLst/>
                <a:uLnTx/>
                <a:uFillTx/>
                <a:latin typeface="Zebra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000000"/>
              </a:solidFill>
              <a:effectLst/>
              <a:uLnTx/>
              <a:uFillTx/>
              <a:latin typeface="Zebra Sans" pitchFamily="2" charset="77"/>
              <a:ea typeface="+mn-ea"/>
              <a:cs typeface="+mn-cs"/>
            </a:endParaRPr>
          </a:p>
        </p:txBody>
      </p:sp>
      <p:sp>
        <p:nvSpPr>
          <p:cNvPr id="4" name="Text Placeholder 3">
            <a:extLst>
              <a:ext uri="{FF2B5EF4-FFF2-40B4-BE49-F238E27FC236}">
                <a16:creationId xmlns:a16="http://schemas.microsoft.com/office/drawing/2014/main" id="{73F3541F-5205-6C65-456A-59A53281EA4B}"/>
              </a:ext>
            </a:extLst>
          </p:cNvPr>
          <p:cNvSpPr>
            <a:spLocks noGrp="1"/>
          </p:cNvSpPr>
          <p:nvPr>
            <p:ph type="body" sz="quarter" idx="14"/>
          </p:nvPr>
        </p:nvSpPr>
        <p:spPr/>
        <p:txBody>
          <a:bodyPr/>
          <a:lstStyle/>
          <a:p>
            <a:r>
              <a:rPr lang="en-US"/>
              <a:t>DNA cloud content management</a:t>
            </a:r>
          </a:p>
        </p:txBody>
      </p:sp>
      <p:sp>
        <p:nvSpPr>
          <p:cNvPr id="5" name="Title 4">
            <a:extLst>
              <a:ext uri="{FF2B5EF4-FFF2-40B4-BE49-F238E27FC236}">
                <a16:creationId xmlns:a16="http://schemas.microsoft.com/office/drawing/2014/main" id="{CE685A36-867E-9DBA-9B1B-9A4DE58517CB}"/>
              </a:ext>
            </a:extLst>
          </p:cNvPr>
          <p:cNvSpPr>
            <a:spLocks noGrp="1"/>
          </p:cNvSpPr>
          <p:nvPr>
            <p:ph type="title"/>
          </p:nvPr>
        </p:nvSpPr>
        <p:spPr/>
        <p:txBody>
          <a:bodyPr/>
          <a:lstStyle/>
          <a:p>
            <a:r>
              <a:rPr lang="en-US"/>
              <a:t>Create content schedule</a:t>
            </a:r>
          </a:p>
        </p:txBody>
      </p:sp>
      <p:pic>
        <p:nvPicPr>
          <p:cNvPr id="6" name="Picture 5">
            <a:extLst>
              <a:ext uri="{FF2B5EF4-FFF2-40B4-BE49-F238E27FC236}">
                <a16:creationId xmlns:a16="http://schemas.microsoft.com/office/drawing/2014/main" id="{96DBD024-B92D-19BB-4D76-91DDE5545A1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1025" y="1444681"/>
            <a:ext cx="12192000" cy="5413319"/>
          </a:xfrm>
          <a:prstGeom prst="rect">
            <a:avLst/>
          </a:prstGeom>
        </p:spPr>
      </p:pic>
      <p:pic>
        <p:nvPicPr>
          <p:cNvPr id="9" name="Picture 8">
            <a:extLst>
              <a:ext uri="{FF2B5EF4-FFF2-40B4-BE49-F238E27FC236}">
                <a16:creationId xmlns:a16="http://schemas.microsoft.com/office/drawing/2014/main" id="{A119E4FF-3C40-5A38-154F-94CBD71E35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11610" y="1941576"/>
            <a:ext cx="9916946" cy="4916424"/>
          </a:xfrm>
          <a:prstGeom prst="rect">
            <a:avLst/>
          </a:prstGeom>
        </p:spPr>
      </p:pic>
      <p:grpSp>
        <p:nvGrpSpPr>
          <p:cNvPr id="3" name="Group 2">
            <a:extLst>
              <a:ext uri="{FF2B5EF4-FFF2-40B4-BE49-F238E27FC236}">
                <a16:creationId xmlns:a16="http://schemas.microsoft.com/office/drawing/2014/main" id="{22B3E1E6-1557-FF51-6178-7ACE15F8BA73}"/>
              </a:ext>
            </a:extLst>
          </p:cNvPr>
          <p:cNvGrpSpPr/>
          <p:nvPr/>
        </p:nvGrpSpPr>
        <p:grpSpPr>
          <a:xfrm>
            <a:off x="1111611" y="2376692"/>
            <a:ext cx="9916945" cy="4481307"/>
            <a:chOff x="1111611" y="2376692"/>
            <a:chExt cx="9916945" cy="4481307"/>
          </a:xfrm>
        </p:grpSpPr>
        <p:grpSp>
          <p:nvGrpSpPr>
            <p:cNvPr id="10" name="Group 9">
              <a:extLst>
                <a:ext uri="{FF2B5EF4-FFF2-40B4-BE49-F238E27FC236}">
                  <a16:creationId xmlns:a16="http://schemas.microsoft.com/office/drawing/2014/main" id="{574AB70D-9DDA-BD14-55CA-E9C9359AFBC0}"/>
                </a:ext>
              </a:extLst>
            </p:cNvPr>
            <p:cNvGrpSpPr/>
            <p:nvPr/>
          </p:nvGrpSpPr>
          <p:grpSpPr>
            <a:xfrm>
              <a:off x="1111611" y="2376692"/>
              <a:ext cx="9916945" cy="4481307"/>
              <a:chOff x="2746837" y="629504"/>
              <a:chExt cx="8300685" cy="4408190"/>
            </a:xfrm>
          </p:grpSpPr>
          <p:sp>
            <p:nvSpPr>
              <p:cNvPr id="11" name="Rectangle 10">
                <a:extLst>
                  <a:ext uri="{FF2B5EF4-FFF2-40B4-BE49-F238E27FC236}">
                    <a16:creationId xmlns:a16="http://schemas.microsoft.com/office/drawing/2014/main" id="{972B5D50-BA75-439E-D922-9DFB3F4130BF}"/>
                  </a:ext>
                </a:extLst>
              </p:cNvPr>
              <p:cNvSpPr/>
              <p:nvPr/>
            </p:nvSpPr>
            <p:spPr>
              <a:xfrm>
                <a:off x="2746837" y="629504"/>
                <a:ext cx="8300685" cy="4408190"/>
              </a:xfrm>
              <a:prstGeom prst="rect">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D90CB559-4894-1419-70A9-F44E33415272}"/>
                  </a:ext>
                </a:extLst>
              </p:cNvPr>
              <p:cNvPicPr>
                <a:picLocks noChangeAspect="1"/>
              </p:cNvPicPr>
              <p:nvPr/>
            </p:nvPicPr>
            <p:blipFill>
              <a:blip r:embed="rId4"/>
              <a:stretch>
                <a:fillRect/>
              </a:stretch>
            </p:blipFill>
            <p:spPr>
              <a:xfrm>
                <a:off x="5016435" y="794609"/>
                <a:ext cx="4803579" cy="3722145"/>
              </a:xfrm>
              <a:prstGeom prst="rect">
                <a:avLst/>
              </a:prstGeom>
            </p:spPr>
          </p:pic>
        </p:grpSp>
        <p:pic>
          <p:nvPicPr>
            <p:cNvPr id="13" name="Picture 12">
              <a:extLst>
                <a:ext uri="{FF2B5EF4-FFF2-40B4-BE49-F238E27FC236}">
                  <a16:creationId xmlns:a16="http://schemas.microsoft.com/office/drawing/2014/main" id="{78927CE0-C587-7AE4-BB5D-AA7EEF75D847}"/>
                </a:ext>
              </a:extLst>
            </p:cNvPr>
            <p:cNvPicPr>
              <a:picLocks noChangeAspect="1"/>
            </p:cNvPicPr>
            <p:nvPr/>
          </p:nvPicPr>
          <p:blipFill>
            <a:blip r:embed="rId5"/>
            <a:stretch>
              <a:fillRect/>
            </a:stretch>
          </p:blipFill>
          <p:spPr>
            <a:xfrm>
              <a:off x="3823131" y="2462515"/>
              <a:ext cx="5744915" cy="4243085"/>
            </a:xfrm>
            <a:prstGeom prst="rect">
              <a:avLst/>
            </a:prstGeom>
          </p:spPr>
        </p:pic>
      </p:grpSp>
    </p:spTree>
    <p:extLst>
      <p:ext uri="{BB962C8B-B14F-4D97-AF65-F5344CB8AC3E}">
        <p14:creationId xmlns:p14="http://schemas.microsoft.com/office/powerpoint/2010/main" val="217388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20A6C-7E69-3778-CE49-40AF8AE6D4E2}"/>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89EDA94D-AF5E-561C-A540-F3CBC889FB1C}"/>
              </a:ext>
            </a:extLst>
          </p:cNvPr>
          <p:cNvSpPr>
            <a:spLocks noGrp="1"/>
          </p:cNvSpPr>
          <p:nvPr>
            <p:ph type="title"/>
          </p:nvPr>
        </p:nvSpPr>
        <p:spPr>
          <a:xfrm>
            <a:off x="457200" y="556011"/>
            <a:ext cx="11277600" cy="369947"/>
          </a:xfrm>
        </p:spPr>
        <p:txBody>
          <a:bodyPr/>
          <a:lstStyle/>
          <a:p>
            <a:r>
              <a:rPr lang="en-US"/>
              <a:t>Unmatched value with Zebra DNA</a:t>
            </a:r>
            <a:endParaRPr lang="en-US" dirty="0"/>
          </a:p>
        </p:txBody>
      </p:sp>
      <p:sp>
        <p:nvSpPr>
          <p:cNvPr id="49" name="Slide Number Placeholder 3">
            <a:extLst>
              <a:ext uri="{FF2B5EF4-FFF2-40B4-BE49-F238E27FC236}">
                <a16:creationId xmlns:a16="http://schemas.microsoft.com/office/drawing/2014/main" id="{E53DA2F4-A388-4121-DABF-4393E8C6EB62}"/>
              </a:ext>
            </a:extLst>
          </p:cNvPr>
          <p:cNvSpPr>
            <a:spLocks noGrp="1"/>
          </p:cNvSpPr>
          <p:nvPr>
            <p:ph type="sldNum" sz="quarter" idx="12"/>
          </p:nvPr>
        </p:nvSpPr>
        <p:spPr>
          <a:xfrm>
            <a:off x="457199" y="6354484"/>
            <a:ext cx="457200" cy="182880"/>
          </a:xfrm>
        </p:spPr>
        <p:txBody>
          <a:bodyPr anchor="b"/>
          <a:lstStyle>
            <a:lvl1pPr algn="r">
              <a:defRPr sz="800">
                <a:solidFill>
                  <a:schemeClr val="tx1">
                    <a:lumMod val="50000"/>
                    <a:lumOff val="50000"/>
                  </a:schemeClr>
                </a:solidFill>
              </a:defRPr>
            </a:lvl1pPr>
          </a:lstStyle>
          <a:p>
            <a:fld id="{792175D4-2E7E-454B-A73A-B003783E324B}" type="slidenum">
              <a:rPr lang="en-US" smtClean="0"/>
              <a:pPr/>
              <a:t>25</a:t>
            </a:fld>
            <a:endParaRPr lang="en-US" dirty="0"/>
          </a:p>
        </p:txBody>
      </p:sp>
      <p:sp>
        <p:nvSpPr>
          <p:cNvPr id="24" name="Text Placeholder 23">
            <a:extLst>
              <a:ext uri="{FF2B5EF4-FFF2-40B4-BE49-F238E27FC236}">
                <a16:creationId xmlns:a16="http://schemas.microsoft.com/office/drawing/2014/main" id="{72933FC1-451E-4EA3-F85F-44694D7AEAF6}"/>
              </a:ext>
            </a:extLst>
          </p:cNvPr>
          <p:cNvSpPr>
            <a:spLocks noGrp="1"/>
          </p:cNvSpPr>
          <p:nvPr>
            <p:ph type="body" sz="quarter" idx="13"/>
          </p:nvPr>
        </p:nvSpPr>
        <p:spPr/>
        <p:txBody>
          <a:bodyPr/>
          <a:lstStyle/>
          <a:p>
            <a:r>
              <a:rPr lang="en-US" dirty="0" err="1"/>
              <a:t>StageNow</a:t>
            </a:r>
            <a:endParaRPr lang="en-US" dirty="0"/>
          </a:p>
          <a:p>
            <a:endParaRPr lang="en-US" dirty="0"/>
          </a:p>
        </p:txBody>
      </p:sp>
      <p:sp>
        <p:nvSpPr>
          <p:cNvPr id="27" name="Text Placeholder 26">
            <a:extLst>
              <a:ext uri="{FF2B5EF4-FFF2-40B4-BE49-F238E27FC236}">
                <a16:creationId xmlns:a16="http://schemas.microsoft.com/office/drawing/2014/main" id="{8D991B28-4D1F-53A9-02CD-171EC2E98C4C}"/>
              </a:ext>
            </a:extLst>
          </p:cNvPr>
          <p:cNvSpPr>
            <a:spLocks noGrp="1"/>
          </p:cNvSpPr>
          <p:nvPr>
            <p:ph type="body" sz="quarter" idx="18"/>
          </p:nvPr>
        </p:nvSpPr>
        <p:spPr/>
        <p:txBody>
          <a:bodyPr/>
          <a:lstStyle/>
          <a:p>
            <a:r>
              <a:rPr lang="en-US" dirty="0"/>
              <a:t>Mobility Extensions (Mx)</a:t>
            </a:r>
          </a:p>
          <a:p>
            <a:endParaRPr lang="en-US" dirty="0"/>
          </a:p>
        </p:txBody>
      </p:sp>
      <p:sp>
        <p:nvSpPr>
          <p:cNvPr id="28" name="Text Placeholder 27">
            <a:extLst>
              <a:ext uri="{FF2B5EF4-FFF2-40B4-BE49-F238E27FC236}">
                <a16:creationId xmlns:a16="http://schemas.microsoft.com/office/drawing/2014/main" id="{524512E7-9BD0-4A65-6E0B-D05F599C4F8A}"/>
              </a:ext>
            </a:extLst>
          </p:cNvPr>
          <p:cNvSpPr>
            <a:spLocks noGrp="1"/>
          </p:cNvSpPr>
          <p:nvPr>
            <p:ph type="body" sz="quarter" idx="19"/>
          </p:nvPr>
        </p:nvSpPr>
        <p:spPr/>
        <p:txBody>
          <a:bodyPr/>
          <a:lstStyle/>
          <a:p>
            <a:r>
              <a:rPr lang="en-US" dirty="0" err="1"/>
              <a:t>LifeGuard</a:t>
            </a:r>
            <a:r>
              <a:rPr lang="en-US" dirty="0"/>
              <a:t> for Android</a:t>
            </a:r>
          </a:p>
          <a:p>
            <a:endParaRPr lang="en-US" dirty="0"/>
          </a:p>
        </p:txBody>
      </p:sp>
      <p:sp>
        <p:nvSpPr>
          <p:cNvPr id="29" name="Text Placeholder 28">
            <a:extLst>
              <a:ext uri="{FF2B5EF4-FFF2-40B4-BE49-F238E27FC236}">
                <a16:creationId xmlns:a16="http://schemas.microsoft.com/office/drawing/2014/main" id="{1ADAD657-51F2-0594-3F64-1965CF39CBE4}"/>
              </a:ext>
            </a:extLst>
          </p:cNvPr>
          <p:cNvSpPr>
            <a:spLocks noGrp="1"/>
          </p:cNvSpPr>
          <p:nvPr>
            <p:ph type="body" sz="quarter" idx="20"/>
          </p:nvPr>
        </p:nvSpPr>
        <p:spPr/>
        <p:txBody>
          <a:bodyPr/>
          <a:lstStyle/>
          <a:p>
            <a:r>
              <a:rPr lang="en-US" dirty="0"/>
              <a:t>Zebra DNA Cloud</a:t>
            </a:r>
          </a:p>
          <a:p>
            <a:endParaRPr lang="en-US" dirty="0"/>
          </a:p>
        </p:txBody>
      </p:sp>
      <p:sp>
        <p:nvSpPr>
          <p:cNvPr id="25" name="Text Placeholder 24">
            <a:extLst>
              <a:ext uri="{FF2B5EF4-FFF2-40B4-BE49-F238E27FC236}">
                <a16:creationId xmlns:a16="http://schemas.microsoft.com/office/drawing/2014/main" id="{4C5DBDB1-B1E7-F2AB-E599-19B0D3A63BE5}"/>
              </a:ext>
            </a:extLst>
          </p:cNvPr>
          <p:cNvSpPr>
            <a:spLocks noGrp="1"/>
          </p:cNvSpPr>
          <p:nvPr>
            <p:ph type="body" sz="quarter" idx="15"/>
          </p:nvPr>
        </p:nvSpPr>
        <p:spPr/>
        <p:txBody>
          <a:bodyPr/>
          <a:lstStyle/>
          <a:p>
            <a:r>
              <a:rPr lang="en-US" sz="1600" dirty="0"/>
              <a:t>no learning curve for your IT team. The many complimentary apps in this constantly growing toolkit maximize device value by minimizing the effort required to set up, secure, manage and optimize all your Zebra devices.</a:t>
            </a:r>
          </a:p>
          <a:p>
            <a:endParaRPr lang="en-US" sz="1600" dirty="0"/>
          </a:p>
        </p:txBody>
      </p:sp>
      <p:grpSp>
        <p:nvGrpSpPr>
          <p:cNvPr id="5" name="Group 4">
            <a:extLst>
              <a:ext uri="{FF2B5EF4-FFF2-40B4-BE49-F238E27FC236}">
                <a16:creationId xmlns:a16="http://schemas.microsoft.com/office/drawing/2014/main" id="{4871F3E4-8A4E-05BD-0AA9-DC46CEBCD2AD}"/>
              </a:ext>
            </a:extLst>
          </p:cNvPr>
          <p:cNvGrpSpPr/>
          <p:nvPr/>
        </p:nvGrpSpPr>
        <p:grpSpPr>
          <a:xfrm>
            <a:off x="1247051" y="2387004"/>
            <a:ext cx="10234867" cy="3084195"/>
            <a:chOff x="1220157" y="2456266"/>
            <a:chExt cx="10234867" cy="3084195"/>
          </a:xfrm>
        </p:grpSpPr>
        <p:sp>
          <p:nvSpPr>
            <p:cNvPr id="7" name="TextBox 6">
              <a:extLst>
                <a:ext uri="{FF2B5EF4-FFF2-40B4-BE49-F238E27FC236}">
                  <a16:creationId xmlns:a16="http://schemas.microsoft.com/office/drawing/2014/main" id="{8EB5C156-B48A-D7EA-5D53-894FD5CB3262}"/>
                </a:ext>
              </a:extLst>
            </p:cNvPr>
            <p:cNvSpPr txBox="1"/>
            <p:nvPr/>
          </p:nvSpPr>
          <p:spPr>
            <a:xfrm>
              <a:off x="1220157" y="2456266"/>
              <a:ext cx="5524500" cy="369332"/>
            </a:xfrm>
            <a:prstGeom prst="rect">
              <a:avLst/>
            </a:prstGeom>
            <a:noFill/>
          </p:spPr>
          <p:txBody>
            <a:bodyPr wrap="square" rtlCol="0">
              <a:spAutoFit/>
            </a:bodyPr>
            <a:lstStyle/>
            <a:p>
              <a:endParaRPr lang="en-US"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34A1454-2E2B-8AEF-2756-B491BD7D696B}"/>
                </a:ext>
              </a:extLst>
            </p:cNvPr>
            <p:cNvGrpSpPr/>
            <p:nvPr/>
          </p:nvGrpSpPr>
          <p:grpSpPr>
            <a:xfrm>
              <a:off x="1519630" y="2591483"/>
              <a:ext cx="9935394" cy="2948978"/>
              <a:chOff x="1595142" y="2716993"/>
              <a:chExt cx="9377280" cy="2948978"/>
            </a:xfrm>
          </p:grpSpPr>
          <p:sp>
            <p:nvSpPr>
              <p:cNvPr id="12" name="TextBox 11">
                <a:extLst>
                  <a:ext uri="{FF2B5EF4-FFF2-40B4-BE49-F238E27FC236}">
                    <a16:creationId xmlns:a16="http://schemas.microsoft.com/office/drawing/2014/main" id="{88493BF7-F57D-364E-EBA2-A3E2D143FA59}"/>
                  </a:ext>
                </a:extLst>
              </p:cNvPr>
              <p:cNvSpPr txBox="1"/>
              <p:nvPr/>
            </p:nvSpPr>
            <p:spPr>
              <a:xfrm>
                <a:off x="1595142" y="2747099"/>
                <a:ext cx="4279877" cy="1446550"/>
              </a:xfrm>
              <a:prstGeom prst="rect">
                <a:avLst/>
              </a:prstGeom>
              <a:noFill/>
            </p:spPr>
            <p:txBody>
              <a:bodyPr wrap="square">
                <a:spAutoFit/>
              </a:bodyPr>
              <a:lstStyle/>
              <a:p>
                <a:r>
                  <a:rPr lang="en-US" sz="1400" dirty="0">
                    <a:latin typeface="Zebra Sans" pitchFamily="50" charset="0"/>
                    <a:cs typeface="Arial" panose="020B0604020202020204" pitchFamily="34" charset="0"/>
                  </a:rPr>
                  <a:t>Simplify device setup and management. With StageNow via Zebra DNA Cloud, effortlessly stage and configure devices, streamline enrollment into EMM, and manage deployment from a single interface.</a:t>
                </a:r>
              </a:p>
              <a:p>
                <a:pPr>
                  <a:buNone/>
                </a:pPr>
                <a:endParaRPr lang="en-US" dirty="0">
                  <a:effectLst/>
                  <a:latin typeface="Zebra Sans" pitchFamily="50" charset="0"/>
                </a:endParaRPr>
              </a:p>
            </p:txBody>
          </p:sp>
          <p:sp>
            <p:nvSpPr>
              <p:cNvPr id="18" name="TextBox 17">
                <a:extLst>
                  <a:ext uri="{FF2B5EF4-FFF2-40B4-BE49-F238E27FC236}">
                    <a16:creationId xmlns:a16="http://schemas.microsoft.com/office/drawing/2014/main" id="{304AEA7C-FFA5-AC2A-488D-977F0CD9C738}"/>
                  </a:ext>
                </a:extLst>
              </p:cNvPr>
              <p:cNvSpPr txBox="1"/>
              <p:nvPr/>
            </p:nvSpPr>
            <p:spPr>
              <a:xfrm>
                <a:off x="6871617" y="2716993"/>
                <a:ext cx="4100805" cy="1231106"/>
              </a:xfrm>
              <a:prstGeom prst="rect">
                <a:avLst/>
              </a:prstGeom>
              <a:noFill/>
            </p:spPr>
            <p:txBody>
              <a:bodyPr wrap="square">
                <a:spAutoFit/>
              </a:bodyPr>
              <a:lstStyle/>
              <a:p>
                <a:pPr marL="114300"/>
                <a:r>
                  <a:rPr lang="en-US" sz="1400" dirty="0">
                    <a:latin typeface="Zebra Sans" pitchFamily="50" charset="0"/>
                    <a:ea typeface="Calibri"/>
                    <a:cs typeface="Arial"/>
                  </a:rPr>
                  <a:t>Add powerful enterprise features to standard Android; choose from over 100 features to increase security, improve device manageability and more.</a:t>
                </a:r>
              </a:p>
              <a:p>
                <a:pPr>
                  <a:buNone/>
                </a:pPr>
                <a:endParaRPr lang="en-US" dirty="0">
                  <a:effectLst/>
                  <a:latin typeface="Zebra Sans" pitchFamily="50" charset="0"/>
                </a:endParaRPr>
              </a:p>
            </p:txBody>
          </p:sp>
          <p:sp>
            <p:nvSpPr>
              <p:cNvPr id="26" name="TextBox 25">
                <a:extLst>
                  <a:ext uri="{FF2B5EF4-FFF2-40B4-BE49-F238E27FC236}">
                    <a16:creationId xmlns:a16="http://schemas.microsoft.com/office/drawing/2014/main" id="{B82464AB-80DD-B724-5B24-A48CB332BDA7}"/>
                  </a:ext>
                </a:extLst>
              </p:cNvPr>
              <p:cNvSpPr txBox="1"/>
              <p:nvPr/>
            </p:nvSpPr>
            <p:spPr>
              <a:xfrm>
                <a:off x="1595144" y="4711864"/>
                <a:ext cx="4328477" cy="954107"/>
              </a:xfrm>
              <a:prstGeom prst="rect">
                <a:avLst/>
              </a:prstGeom>
              <a:noFill/>
            </p:spPr>
            <p:txBody>
              <a:bodyPr wrap="square">
                <a:spAutoFit/>
              </a:bodyPr>
              <a:lstStyle/>
              <a:p>
                <a:r>
                  <a:rPr lang="en-US" sz="1400" dirty="0">
                    <a:solidFill>
                      <a:srgbClr val="000000"/>
                    </a:solidFill>
                    <a:latin typeface="Zebra Sans" pitchFamily="50" charset="0"/>
                    <a:cs typeface="Arial" panose="020B0604020202020204" pitchFamily="34" charset="0"/>
                  </a:rPr>
                  <a:t>Delivers regular security updates over a device’s lifespan to protect against the latest cyber threats</a:t>
                </a:r>
                <a:r>
                  <a:rPr lang="en-US" sz="1400" dirty="0">
                    <a:latin typeface="Zebra Sans" pitchFamily="50" charset="0"/>
                    <a:cs typeface="Arial" panose="020B0604020202020204" pitchFamily="34" charset="0"/>
                  </a:rPr>
                  <a:t>, </a:t>
                </a:r>
                <a:br>
                  <a:rPr lang="en-US" sz="1400" dirty="0">
                    <a:latin typeface="Zebra Sans" pitchFamily="50" charset="0"/>
                    <a:cs typeface="Arial" panose="020B0604020202020204" pitchFamily="34" charset="0"/>
                  </a:rPr>
                </a:br>
                <a:r>
                  <a:rPr lang="en-US" sz="1400" dirty="0">
                    <a:latin typeface="Zebra Sans" pitchFamily="50" charset="0"/>
                    <a:cs typeface="Arial" panose="020B0604020202020204" pitchFamily="34" charset="0"/>
                  </a:rPr>
                  <a:t>while always allowing you to migrate to new versions </a:t>
                </a:r>
                <a:br>
                  <a:rPr lang="en-US" sz="1400" dirty="0">
                    <a:latin typeface="Zebra Sans" pitchFamily="50" charset="0"/>
                    <a:cs typeface="Arial" panose="020B0604020202020204" pitchFamily="34" charset="0"/>
                  </a:rPr>
                </a:br>
                <a:r>
                  <a:rPr lang="en-US" sz="1400" dirty="0">
                    <a:latin typeface="Zebra Sans" pitchFamily="50" charset="0"/>
                    <a:cs typeface="Arial" panose="020B0604020202020204" pitchFamily="34" charset="0"/>
                  </a:rPr>
                  <a:t>at your own pace.*</a:t>
                </a:r>
                <a:endParaRPr lang="en-US" sz="1400" dirty="0">
                  <a:effectLst/>
                  <a:latin typeface="Zebra Sans" pitchFamily="50" charset="0"/>
                  <a:cs typeface="Arial" panose="020B0604020202020204" pitchFamily="34" charset="0"/>
                </a:endParaRPr>
              </a:p>
            </p:txBody>
          </p:sp>
          <p:sp>
            <p:nvSpPr>
              <p:cNvPr id="33" name="TextBox 32">
                <a:extLst>
                  <a:ext uri="{FF2B5EF4-FFF2-40B4-BE49-F238E27FC236}">
                    <a16:creationId xmlns:a16="http://schemas.microsoft.com/office/drawing/2014/main" id="{90383965-EC51-73B1-A85D-29A2183613D6}"/>
                  </a:ext>
                </a:extLst>
              </p:cNvPr>
              <p:cNvSpPr txBox="1"/>
              <p:nvPr/>
            </p:nvSpPr>
            <p:spPr>
              <a:xfrm>
                <a:off x="6871617" y="4656852"/>
                <a:ext cx="4100805" cy="954107"/>
              </a:xfrm>
              <a:prstGeom prst="rect">
                <a:avLst/>
              </a:prstGeom>
              <a:noFill/>
            </p:spPr>
            <p:txBody>
              <a:bodyPr wrap="square">
                <a:spAutoFit/>
              </a:bodyPr>
              <a:lstStyle/>
              <a:p>
                <a:pPr marL="114300"/>
                <a:r>
                  <a:rPr lang="en-US" sz="1400" dirty="0">
                    <a:latin typeface="Zebra Sans" pitchFamily="50" charset="0"/>
                    <a:ea typeface="Calibri" panose="020F0502020204030204" pitchFamily="34" charset="0"/>
                    <a:cs typeface="Arial"/>
                  </a:rPr>
                  <a:t>Harness the power of Zebra DNA in one consolidated interface; intuitive </a:t>
                </a:r>
                <a:r>
                  <a:rPr lang="en-US" sz="1400" dirty="0">
                    <a:latin typeface="Zebra Sans" pitchFamily="50" charset="0"/>
                    <a:cs typeface="Arial" panose="020B0604020202020204" pitchFamily="34" charset="0"/>
                  </a:rPr>
                  <a:t>interface makes it easy to deploy, manage and support your Zebra DNA tools.</a:t>
                </a:r>
                <a:endParaRPr lang="en-US" sz="1400" dirty="0">
                  <a:latin typeface="Zebra Sans" pitchFamily="50" charset="0"/>
                  <a:ea typeface="Calibri" panose="020F0502020204030204" pitchFamily="34" charset="0"/>
                  <a:cs typeface="Arial" panose="020B0604020202020204" pitchFamily="34" charset="0"/>
                </a:endParaRPr>
              </a:p>
            </p:txBody>
          </p:sp>
        </p:grpSp>
      </p:grpSp>
      <p:sp>
        <p:nvSpPr>
          <p:cNvPr id="43" name="TextBox 42">
            <a:extLst>
              <a:ext uri="{FF2B5EF4-FFF2-40B4-BE49-F238E27FC236}">
                <a16:creationId xmlns:a16="http://schemas.microsoft.com/office/drawing/2014/main" id="{7A0B7CD4-047D-00BD-F39C-A8487FA9CC3D}"/>
              </a:ext>
            </a:extLst>
          </p:cNvPr>
          <p:cNvSpPr txBox="1"/>
          <p:nvPr/>
        </p:nvSpPr>
        <p:spPr>
          <a:xfrm>
            <a:off x="457198" y="5803909"/>
            <a:ext cx="2512226" cy="230832"/>
          </a:xfrm>
          <a:prstGeom prst="rect">
            <a:avLst/>
          </a:prstGeom>
          <a:noFill/>
        </p:spPr>
        <p:txBody>
          <a:bodyPr wrap="none" rtlCol="0">
            <a:spAutoFit/>
          </a:bodyPr>
          <a:lstStyle/>
          <a:p>
            <a:r>
              <a:rPr lang="en-US" sz="900" dirty="0">
                <a:solidFill>
                  <a:schemeClr val="tx1">
                    <a:lumMod val="50000"/>
                    <a:lumOff val="50000"/>
                  </a:schemeClr>
                </a:solidFill>
                <a:latin typeface="Arial" panose="020B0604020202020204" pitchFamily="34" charset="0"/>
                <a:cs typeface="Arial" panose="020B0604020202020204" pitchFamily="34" charset="0"/>
              </a:rPr>
              <a:t>* Requires a Zebra OneCare support contract</a:t>
            </a:r>
          </a:p>
        </p:txBody>
      </p:sp>
      <p:pic>
        <p:nvPicPr>
          <p:cNvPr id="6" name="Picture 5">
            <a:extLst>
              <a:ext uri="{FF2B5EF4-FFF2-40B4-BE49-F238E27FC236}">
                <a16:creationId xmlns:a16="http://schemas.microsoft.com/office/drawing/2014/main" id="{29BF53A3-3232-8B4B-AC01-384A29714D0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18164" y="2571670"/>
            <a:ext cx="729048" cy="729048"/>
          </a:xfrm>
          <a:prstGeom prst="rect">
            <a:avLst/>
          </a:prstGeom>
        </p:spPr>
      </p:pic>
      <p:pic>
        <p:nvPicPr>
          <p:cNvPr id="8" name="Picture 7">
            <a:extLst>
              <a:ext uri="{FF2B5EF4-FFF2-40B4-BE49-F238E27FC236}">
                <a16:creationId xmlns:a16="http://schemas.microsoft.com/office/drawing/2014/main" id="{C3770F93-F7C1-1226-37AB-AAD5B60ECA7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30043" y="2547598"/>
            <a:ext cx="663723" cy="663723"/>
          </a:xfrm>
          <a:prstGeom prst="rect">
            <a:avLst/>
          </a:prstGeom>
        </p:spPr>
      </p:pic>
      <p:pic>
        <p:nvPicPr>
          <p:cNvPr id="9" name="Picture 8">
            <a:extLst>
              <a:ext uri="{FF2B5EF4-FFF2-40B4-BE49-F238E27FC236}">
                <a16:creationId xmlns:a16="http://schemas.microsoft.com/office/drawing/2014/main" id="{DE013C6C-2556-631C-CECC-BB649258583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75595" y="4517092"/>
            <a:ext cx="638323" cy="638323"/>
          </a:xfrm>
          <a:prstGeom prst="rect">
            <a:avLst/>
          </a:prstGeom>
        </p:spPr>
      </p:pic>
      <p:pic>
        <p:nvPicPr>
          <p:cNvPr id="10" name="Picture 9">
            <a:extLst>
              <a:ext uri="{FF2B5EF4-FFF2-40B4-BE49-F238E27FC236}">
                <a16:creationId xmlns:a16="http://schemas.microsoft.com/office/drawing/2014/main" id="{0C87CBD6-410A-5A18-3EB1-4BC9BA53C25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323457" y="4455845"/>
            <a:ext cx="698732" cy="698732"/>
          </a:xfrm>
          <a:prstGeom prst="rect">
            <a:avLst/>
          </a:prstGeom>
        </p:spPr>
      </p:pic>
    </p:spTree>
    <p:extLst>
      <p:ext uri="{BB962C8B-B14F-4D97-AF65-F5344CB8AC3E}">
        <p14:creationId xmlns:p14="http://schemas.microsoft.com/office/powerpoint/2010/main" val="38704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695A608C-2592-2D42-A2F1-862106486A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504145" y="3763107"/>
            <a:ext cx="3675529" cy="3110606"/>
          </a:xfrm>
          <a:prstGeom prst="rect">
            <a:avLst/>
          </a:prstGeom>
        </p:spPr>
      </p:pic>
      <p:sp>
        <p:nvSpPr>
          <p:cNvPr id="4" name="Title 3">
            <a:extLst>
              <a:ext uri="{FF2B5EF4-FFF2-40B4-BE49-F238E27FC236}">
                <a16:creationId xmlns:a16="http://schemas.microsoft.com/office/drawing/2014/main" id="{E92C2273-8529-7741-84AA-950B4BDB2C87}"/>
              </a:ext>
            </a:extLst>
          </p:cNvPr>
          <p:cNvSpPr>
            <a:spLocks noGrp="1"/>
          </p:cNvSpPr>
          <p:nvPr>
            <p:ph type="title"/>
          </p:nvPr>
        </p:nvSpPr>
        <p:spPr/>
        <p:txBody>
          <a:bodyPr/>
          <a:lstStyle/>
          <a:p>
            <a:pPr defTabSz="914400"/>
            <a:r>
              <a:rPr lang="en-US" sz="3600" spc="-100" dirty="0">
                <a:ea typeface="+mn-ea"/>
                <a:cs typeface="Arial" panose="020B0604020202020204" pitchFamily="34" charset="0"/>
              </a:rPr>
              <a:t>Zebra DNA for Mobile Computers</a:t>
            </a:r>
          </a:p>
        </p:txBody>
      </p:sp>
      <p:sp>
        <p:nvSpPr>
          <p:cNvPr id="7" name="Text Placeholder 6">
            <a:extLst>
              <a:ext uri="{FF2B5EF4-FFF2-40B4-BE49-F238E27FC236}">
                <a16:creationId xmlns:a16="http://schemas.microsoft.com/office/drawing/2014/main" id="{02C717DB-8C99-1F48-9792-6DD8B574BAC9}"/>
              </a:ext>
            </a:extLst>
          </p:cNvPr>
          <p:cNvSpPr>
            <a:spLocks noGrp="1"/>
          </p:cNvSpPr>
          <p:nvPr>
            <p:ph type="body" sz="quarter" idx="15"/>
          </p:nvPr>
        </p:nvSpPr>
        <p:spPr>
          <a:xfrm>
            <a:off x="454207" y="1046853"/>
            <a:ext cx="11277600" cy="317500"/>
          </a:xfrm>
        </p:spPr>
        <p:txBody>
          <a:bodyPr/>
          <a:lstStyle/>
          <a:p>
            <a:r>
              <a:rPr lang="en-US" sz="1800" b="1" spc="-30" dirty="0"/>
              <a:t>Set Up. Secure. Manage. Optimize. And manage all your Zebra DNA tools with Zebra DNA Cloud</a:t>
            </a:r>
          </a:p>
        </p:txBody>
      </p:sp>
      <p:sp>
        <p:nvSpPr>
          <p:cNvPr id="37" name="Slide Number Placeholder 3">
            <a:extLst>
              <a:ext uri="{FF2B5EF4-FFF2-40B4-BE49-F238E27FC236}">
                <a16:creationId xmlns:a16="http://schemas.microsoft.com/office/drawing/2014/main" id="{2BE4A53D-6798-0C43-86EF-F09ACAC81F10}"/>
              </a:ext>
            </a:extLst>
          </p:cNvPr>
          <p:cNvSpPr txBox="1">
            <a:spLocks/>
          </p:cNvSpPr>
          <p:nvPr/>
        </p:nvSpPr>
        <p:spPr>
          <a:xfrm>
            <a:off x="10922977" y="6401156"/>
            <a:ext cx="1264262" cy="457081"/>
          </a:xfrm>
          <a:prstGeom prst="rect">
            <a:avLst/>
          </a:prstGeom>
        </p:spPr>
        <p:txBody>
          <a:bodyPr vert="horz" lIns="0" tIns="0" rIns="182832" bIns="182832" rtlCol="0" anchor="b" anchorCtr="0"/>
          <a:lstStyle>
            <a:defPPr>
              <a:defRPr lang="en-US"/>
            </a:defPPr>
            <a:lvl1pPr marL="0" algn="r" defTabSz="914400" rtl="0" eaLnBrk="1" fontAlgn="base" latinLnBrk="0" hangingPunct="1">
              <a:spcBef>
                <a:spcPct val="0"/>
              </a:spcBef>
              <a:spcAft>
                <a:spcPct val="0"/>
              </a:spcAft>
              <a:defRPr sz="800" kern="1200">
                <a:solidFill>
                  <a:schemeClr val="tx1"/>
                </a:solidFill>
                <a:latin typeface="Arial" pitchFamily="34" charset="0"/>
                <a:ea typeface="MS PGothic" pitchFamily="34" charset="-128"/>
                <a:cs typeface="+mn-cs"/>
              </a:defRPr>
            </a:lvl1pPr>
            <a:lvl2pPr marL="60949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2pPr>
            <a:lvl3pPr marL="1218987"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3pPr>
            <a:lvl4pPr marL="1828480"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4pPr>
            <a:lvl5pPr marL="2437973" algn="l" defTabSz="914400" rtl="0" eaLnBrk="1" fontAlgn="base" latinLnBrk="0" hangingPunct="1">
              <a:spcBef>
                <a:spcPct val="0"/>
              </a:spcBef>
              <a:spcAft>
                <a:spcPct val="0"/>
              </a:spcAft>
              <a:defRPr sz="1800" kern="1200">
                <a:solidFill>
                  <a:schemeClr val="tx1"/>
                </a:solidFill>
                <a:latin typeface="Arial" pitchFamily="34" charset="0"/>
                <a:ea typeface="MS PGothic" pitchFamily="34" charset="-128"/>
                <a:cs typeface="+mn-cs"/>
              </a:defRPr>
            </a:lvl5pPr>
            <a:lvl6pPr marL="3047467" algn="l" defTabSz="1218987" rtl="0" eaLnBrk="1" latinLnBrk="0" hangingPunct="1">
              <a:defRPr sz="1800" kern="1200">
                <a:solidFill>
                  <a:schemeClr val="tx1"/>
                </a:solidFill>
                <a:latin typeface="Arial" pitchFamily="34" charset="0"/>
                <a:ea typeface="MS PGothic" pitchFamily="34" charset="-128"/>
                <a:cs typeface="+mn-cs"/>
              </a:defRPr>
            </a:lvl6pPr>
            <a:lvl7pPr marL="3656960" algn="l" defTabSz="1218987" rtl="0" eaLnBrk="1" latinLnBrk="0" hangingPunct="1">
              <a:defRPr sz="1800" kern="1200">
                <a:solidFill>
                  <a:schemeClr val="tx1"/>
                </a:solidFill>
                <a:latin typeface="Arial" pitchFamily="34" charset="0"/>
                <a:ea typeface="MS PGothic" pitchFamily="34" charset="-128"/>
                <a:cs typeface="+mn-cs"/>
              </a:defRPr>
            </a:lvl7pPr>
            <a:lvl8pPr marL="4266453" algn="l" defTabSz="1218987" rtl="0" eaLnBrk="1" latinLnBrk="0" hangingPunct="1">
              <a:defRPr sz="1800" kern="1200">
                <a:solidFill>
                  <a:schemeClr val="tx1"/>
                </a:solidFill>
                <a:latin typeface="Arial" pitchFamily="34" charset="0"/>
                <a:ea typeface="MS PGothic" pitchFamily="34" charset="-128"/>
                <a:cs typeface="+mn-cs"/>
              </a:defRPr>
            </a:lvl8pPr>
            <a:lvl9pPr marL="4875947" algn="l" defTabSz="1218987" rtl="0" eaLnBrk="1" latinLnBrk="0" hangingPunct="1">
              <a:defRPr sz="1800" kern="1200">
                <a:solidFill>
                  <a:schemeClr val="tx1"/>
                </a:solidFill>
                <a:latin typeface="Arial" pitchFamily="34" charset="0"/>
                <a:ea typeface="MS PGothic" pitchFamily="34" charset="-128"/>
                <a:cs typeface="+mn-cs"/>
              </a:defRPr>
            </a:lvl9pPr>
          </a:lstStyle>
          <a:p>
            <a:pPr defTabSz="913578"/>
            <a:fld id="{F19F85D4-6AC3-4CF9-A1A5-831DFC2C241F}" type="slidenum">
              <a:rPr lang="en-US">
                <a:solidFill>
                  <a:schemeClr val="bg1">
                    <a:lumMod val="65000"/>
                  </a:schemeClr>
                </a:solidFill>
                <a:latin typeface="Zebra Sans" pitchFamily="50" charset="0"/>
              </a:rPr>
              <a:pPr defTabSz="913578"/>
              <a:t>26</a:t>
            </a:fld>
            <a:endParaRPr lang="en-US" dirty="0">
              <a:solidFill>
                <a:schemeClr val="bg1">
                  <a:lumMod val="65000"/>
                </a:schemeClr>
              </a:solidFill>
              <a:latin typeface="Zebra Sans" pitchFamily="50" charset="0"/>
            </a:endParaRPr>
          </a:p>
        </p:txBody>
      </p:sp>
      <p:grpSp>
        <p:nvGrpSpPr>
          <p:cNvPr id="6" name="Group 5">
            <a:extLst>
              <a:ext uri="{FF2B5EF4-FFF2-40B4-BE49-F238E27FC236}">
                <a16:creationId xmlns:a16="http://schemas.microsoft.com/office/drawing/2014/main" id="{48C879B2-8D1C-05A5-47FB-9750FA678A0A}"/>
              </a:ext>
            </a:extLst>
          </p:cNvPr>
          <p:cNvGrpSpPr/>
          <p:nvPr/>
        </p:nvGrpSpPr>
        <p:grpSpPr>
          <a:xfrm>
            <a:off x="3177" y="2250116"/>
            <a:ext cx="12185651" cy="4073580"/>
            <a:chOff x="3177" y="2487860"/>
            <a:chExt cx="12185651" cy="4073580"/>
          </a:xfrm>
        </p:grpSpPr>
        <p:cxnSp>
          <p:nvCxnSpPr>
            <p:cNvPr id="142" name="Straight Connector 141">
              <a:extLst>
                <a:ext uri="{FF2B5EF4-FFF2-40B4-BE49-F238E27FC236}">
                  <a16:creationId xmlns:a16="http://schemas.microsoft.com/office/drawing/2014/main" id="{83BD50C6-468E-074A-B58B-69AC806DB66A}"/>
                </a:ext>
              </a:extLst>
            </p:cNvPr>
            <p:cNvCxnSpPr>
              <a:cxnSpLocks/>
            </p:cNvCxnSpPr>
            <p:nvPr/>
          </p:nvCxnSpPr>
          <p:spPr>
            <a:xfrm flipH="1">
              <a:off x="3177" y="2494137"/>
              <a:ext cx="12185651" cy="0"/>
            </a:xfrm>
            <a:prstGeom prst="line">
              <a:avLst/>
            </a:prstGeom>
            <a:ln w="6350">
              <a:solidFill>
                <a:srgbClr val="0073E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78B19CD-C849-8568-3D13-0DCD2A192C6F}"/>
                </a:ext>
              </a:extLst>
            </p:cNvPr>
            <p:cNvSpPr/>
            <p:nvPr/>
          </p:nvSpPr>
          <p:spPr>
            <a:xfrm>
              <a:off x="227451" y="3260971"/>
              <a:ext cx="3085129" cy="6773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Enterprise Mobility Development Toolkit (EMDK): </a:t>
              </a:r>
              <a:r>
                <a:rPr lang="en-US" sz="850" dirty="0">
                  <a:solidFill>
                    <a:schemeClr val="tx1"/>
                  </a:solidFill>
                  <a:effectLst/>
                  <a:latin typeface="Zebra Sans" pitchFamily="50" charset="0"/>
                  <a:ea typeface="Calibri"/>
                  <a:cs typeface="Arial"/>
                </a:rPr>
                <a:t>Develop powerful customized enterprise applications </a:t>
              </a:r>
              <a:r>
                <a:rPr lang="en-US" sz="850" dirty="0">
                  <a:solidFill>
                    <a:schemeClr val="tx1"/>
                  </a:solidFill>
                  <a:latin typeface="Zebra Sans" pitchFamily="50" charset="0"/>
                  <a:ea typeface="Calibri"/>
                  <a:cs typeface="Arial"/>
                </a:rPr>
                <a:t>with </a:t>
              </a:r>
              <a:r>
                <a:rPr lang="en-US" sz="850" dirty="0">
                  <a:solidFill>
                    <a:schemeClr val="tx1"/>
                  </a:solidFill>
                  <a:effectLst/>
                  <a:latin typeface="Zebra Sans" pitchFamily="50" charset="0"/>
                  <a:ea typeface="Calibri"/>
                  <a:cs typeface="Arial"/>
                </a:rPr>
                <a:t>less time </a:t>
              </a:r>
              <a:br>
                <a:rPr lang="en-US" sz="850" dirty="0">
                  <a:solidFill>
                    <a:schemeClr val="tx1"/>
                  </a:solidFill>
                  <a:effectLst/>
                  <a:latin typeface="Zebra Sans" pitchFamily="50" charset="0"/>
                  <a:ea typeface="Calibri"/>
                  <a:cs typeface="Arial"/>
                </a:rPr>
              </a:br>
              <a:r>
                <a:rPr lang="en-US" sz="850" dirty="0">
                  <a:solidFill>
                    <a:schemeClr val="tx1"/>
                  </a:solidFill>
                  <a:effectLst/>
                  <a:latin typeface="Zebra Sans" pitchFamily="50" charset="0"/>
                  <a:ea typeface="Calibri"/>
                  <a:cs typeface="Arial"/>
                </a:rPr>
                <a:t>and effort</a:t>
              </a:r>
            </a:p>
          </p:txBody>
        </p:sp>
        <p:pic>
          <p:nvPicPr>
            <p:cNvPr id="9" name="Picture 8">
              <a:extLst>
                <a:ext uri="{FF2B5EF4-FFF2-40B4-BE49-F238E27FC236}">
                  <a16:creationId xmlns:a16="http://schemas.microsoft.com/office/drawing/2014/main" id="{A473EF01-FB18-730F-9303-22DD790F17F0}"/>
                </a:ext>
              </a:extLst>
            </p:cNvPr>
            <p:cNvPicPr>
              <a:picLocks noChangeAspect="1"/>
            </p:cNvPicPr>
            <p:nvPr/>
          </p:nvPicPr>
          <p:blipFill>
            <a:blip r:embed="rId4" cstate="email">
              <a:biLevel thresh="75000"/>
              <a:extLst>
                <a:ext uri="{28A0092B-C50C-407E-A947-70E740481C1C}">
                  <a14:useLocalDpi xmlns:a14="http://schemas.microsoft.com/office/drawing/2010/main"/>
                </a:ext>
              </a:extLst>
            </a:blip>
            <a:stretch>
              <a:fillRect/>
            </a:stretch>
          </p:blipFill>
          <p:spPr>
            <a:xfrm>
              <a:off x="609149" y="3395073"/>
              <a:ext cx="300564" cy="300564"/>
            </a:xfrm>
            <a:prstGeom prst="rect">
              <a:avLst/>
            </a:prstGeom>
          </p:spPr>
        </p:pic>
        <p:sp>
          <p:nvSpPr>
            <p:cNvPr id="10" name="Rectangle 9">
              <a:extLst>
                <a:ext uri="{FF2B5EF4-FFF2-40B4-BE49-F238E27FC236}">
                  <a16:creationId xmlns:a16="http://schemas.microsoft.com/office/drawing/2014/main" id="{F78A5335-F4AA-41D6-2941-50123CF941E0}"/>
                </a:ext>
              </a:extLst>
            </p:cNvPr>
            <p:cNvSpPr/>
            <p:nvPr/>
          </p:nvSpPr>
          <p:spPr>
            <a:xfrm>
              <a:off x="239726" y="3975626"/>
              <a:ext cx="2975003" cy="5009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Enterprise Browser: </a:t>
              </a:r>
              <a:r>
                <a:rPr lang="en-US" sz="850" dirty="0">
                  <a:solidFill>
                    <a:schemeClr val="tx1"/>
                  </a:solidFill>
                  <a:effectLst/>
                  <a:latin typeface="Zebra Sans" pitchFamily="50" charset="0"/>
                  <a:cs typeface="Arial" panose="020B0604020202020204" pitchFamily="34" charset="0"/>
                </a:rPr>
                <a:t>Create cost-effective web-based applications optimized to work on Zebra Android devices</a:t>
              </a:r>
              <a:endParaRPr lang="en-US" sz="850" dirty="0">
                <a:solidFill>
                  <a:schemeClr val="tx1"/>
                </a:solidFill>
                <a:effectLst/>
                <a:latin typeface="Zebra Sans" pitchFamily="50" charset="0"/>
              </a:endParaRPr>
            </a:p>
            <a:p>
              <a:pPr marL="114300"/>
              <a:endParaRPr lang="en-US" sz="850" dirty="0">
                <a:solidFill>
                  <a:schemeClr val="tx1"/>
                </a:solidFill>
                <a:effectLst/>
                <a:latin typeface="Zebra Sans" pitchFamily="50"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963E679-3386-F21A-E49B-BE43016ED4DD}"/>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594837" y="4076059"/>
              <a:ext cx="329188" cy="329188"/>
            </a:xfrm>
            <a:prstGeom prst="rect">
              <a:avLst/>
            </a:prstGeom>
          </p:spPr>
        </p:pic>
        <p:sp>
          <p:nvSpPr>
            <p:cNvPr id="12" name="Rectangle 11">
              <a:extLst>
                <a:ext uri="{FF2B5EF4-FFF2-40B4-BE49-F238E27FC236}">
                  <a16:creationId xmlns:a16="http://schemas.microsoft.com/office/drawing/2014/main" id="{CBB81B10-D119-A8A4-2C8D-64E514B86EB6}"/>
                </a:ext>
              </a:extLst>
            </p:cNvPr>
            <p:cNvSpPr/>
            <p:nvPr/>
          </p:nvSpPr>
          <p:spPr>
            <a:xfrm>
              <a:off x="227451" y="5819778"/>
              <a:ext cx="2852856" cy="530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panose="020F0502020204030204" pitchFamily="34" charset="0"/>
                  <a:cs typeface="Arial"/>
                </a:rPr>
                <a:t>Zebra Zero Touch: </a:t>
              </a:r>
              <a:r>
                <a:rPr lang="en-US" sz="850" dirty="0">
                  <a:solidFill>
                    <a:schemeClr val="tx1"/>
                  </a:solidFill>
                  <a:latin typeface="Zebra Sans" pitchFamily="50" charset="0"/>
                  <a:ea typeface="Calibri" panose="020F0502020204030204" pitchFamily="34" charset="0"/>
                  <a:cs typeface="Arial"/>
                </a:rPr>
                <a:t>H</a:t>
              </a:r>
              <a:r>
                <a:rPr lang="en-US" sz="850" dirty="0">
                  <a:solidFill>
                    <a:schemeClr val="tx1"/>
                  </a:solidFill>
                  <a:effectLst/>
                  <a:latin typeface="Zebra Sans" pitchFamily="50" charset="0"/>
                  <a:ea typeface="Calibri" panose="020F0502020204030204" pitchFamily="34" charset="0"/>
                  <a:cs typeface="Arial"/>
                </a:rPr>
                <a:t>elps automate the setup of devices into your third-party management system</a:t>
              </a:r>
              <a:endParaRPr lang="en-US" sz="850" dirty="0">
                <a:solidFill>
                  <a:schemeClr val="tx1"/>
                </a:solidFill>
                <a:latin typeface="Zebra Sans" pitchFamily="50" charset="0"/>
              </a:endParaRPr>
            </a:p>
          </p:txBody>
        </p:sp>
        <p:pic>
          <p:nvPicPr>
            <p:cNvPr id="13" name="Picture 12">
              <a:extLst>
                <a:ext uri="{FF2B5EF4-FFF2-40B4-BE49-F238E27FC236}">
                  <a16:creationId xmlns:a16="http://schemas.microsoft.com/office/drawing/2014/main" id="{FFA1A6DB-17E7-94D4-2417-9C78B11354C0}"/>
                </a:ext>
              </a:extLst>
            </p:cNvPr>
            <p:cNvPicPr>
              <a:picLocks noChangeAspect="1"/>
            </p:cNvPicPr>
            <p:nvPr/>
          </p:nvPicPr>
          <p:blipFill>
            <a:blip r:embed="rId6" cstate="email">
              <a:biLevel thresh="75000"/>
              <a:extLst>
                <a:ext uri="{28A0092B-C50C-407E-A947-70E740481C1C}">
                  <a14:useLocalDpi xmlns:a14="http://schemas.microsoft.com/office/drawing/2010/main"/>
                </a:ext>
              </a:extLst>
            </a:blip>
            <a:stretch>
              <a:fillRect/>
            </a:stretch>
          </p:blipFill>
          <p:spPr>
            <a:xfrm>
              <a:off x="576946" y="5929742"/>
              <a:ext cx="364970" cy="364970"/>
            </a:xfrm>
            <a:prstGeom prst="rect">
              <a:avLst/>
            </a:prstGeom>
          </p:spPr>
        </p:pic>
        <p:sp>
          <p:nvSpPr>
            <p:cNvPr id="14" name="Rectangle 13">
              <a:extLst>
                <a:ext uri="{FF2B5EF4-FFF2-40B4-BE49-F238E27FC236}">
                  <a16:creationId xmlns:a16="http://schemas.microsoft.com/office/drawing/2014/main" id="{995B05A2-7AE4-DCB4-0EA4-AF6BE60D01C5}"/>
                </a:ext>
              </a:extLst>
            </p:cNvPr>
            <p:cNvSpPr/>
            <p:nvPr/>
          </p:nvSpPr>
          <p:spPr>
            <a:xfrm>
              <a:off x="227451" y="4675578"/>
              <a:ext cx="3167283" cy="5132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panose="020F0502020204030204" pitchFamily="34" charset="0"/>
                  <a:cs typeface="Arial"/>
                </a:rPr>
                <a:t>StageNow: </a:t>
              </a:r>
              <a:r>
                <a:rPr lang="en-US" sz="850" dirty="0">
                  <a:solidFill>
                    <a:schemeClr val="tx1"/>
                  </a:solidFill>
                  <a:effectLst/>
                  <a:latin typeface="Zebra Sans" pitchFamily="50" charset="0"/>
                  <a:ea typeface="Calibri" panose="020F0502020204030204" pitchFamily="34" charset="0"/>
                  <a:cs typeface="Arial"/>
                </a:rPr>
                <a:t>Stage a handful or thousands </a:t>
              </a:r>
              <a:br>
                <a:rPr lang="en-US" sz="850" dirty="0">
                  <a:solidFill>
                    <a:schemeClr val="tx1"/>
                  </a:solidFill>
                  <a:effectLst/>
                  <a:latin typeface="Zebra Sans" pitchFamily="50" charset="0"/>
                  <a:ea typeface="Calibri" panose="020F0502020204030204" pitchFamily="34" charset="0"/>
                  <a:cs typeface="Arial"/>
                </a:rPr>
              </a:br>
              <a:r>
                <a:rPr lang="en-US" sz="850" dirty="0">
                  <a:solidFill>
                    <a:schemeClr val="tx1"/>
                  </a:solidFill>
                  <a:effectLst/>
                  <a:latin typeface="Zebra Sans" pitchFamily="50" charset="0"/>
                  <a:ea typeface="Calibri" panose="020F0502020204030204" pitchFamily="34" charset="0"/>
                  <a:cs typeface="Arial"/>
                </a:rPr>
                <a:t>of devices with the scan of a barcode or tap of an NFC tag</a:t>
              </a:r>
              <a:endParaRPr lang="en-US" sz="850" noProof="1">
                <a:solidFill>
                  <a:srgbClr val="000000"/>
                </a:solidFill>
                <a:latin typeface="Zebra Sans" pitchFamily="50" charset="0"/>
                <a:cs typeface="Arial" panose="020B0604020202020204" pitchFamily="34" charset="0"/>
              </a:endParaRPr>
            </a:p>
            <a:p>
              <a:pPr marL="114300"/>
              <a:endParaRPr lang="en-US" sz="850" dirty="0">
                <a:solidFill>
                  <a:schemeClr val="tx1"/>
                </a:solidFill>
                <a:effectLst/>
                <a:latin typeface="Zebra Sans" pitchFamily="50"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D7F3902-A2C2-655E-0360-414D8D01C096}"/>
                </a:ext>
              </a:extLst>
            </p:cNvPr>
            <p:cNvPicPr>
              <a:picLocks noChangeAspect="1"/>
            </p:cNvPicPr>
            <p:nvPr/>
          </p:nvPicPr>
          <p:blipFill>
            <a:blip r:embed="rId7" cstate="email">
              <a:biLevel thresh="75000"/>
              <a:extLst>
                <a:ext uri="{28A0092B-C50C-407E-A947-70E740481C1C}">
                  <a14:useLocalDpi xmlns:a14="http://schemas.microsoft.com/office/drawing/2010/main"/>
                </a:ext>
              </a:extLst>
            </a:blip>
            <a:stretch>
              <a:fillRect/>
            </a:stretch>
          </p:blipFill>
          <p:spPr>
            <a:xfrm>
              <a:off x="587681" y="4758129"/>
              <a:ext cx="343501" cy="343501"/>
            </a:xfrm>
            <a:prstGeom prst="rect">
              <a:avLst/>
            </a:prstGeom>
          </p:spPr>
        </p:pic>
        <p:sp>
          <p:nvSpPr>
            <p:cNvPr id="16" name="Rectangle 15">
              <a:extLst>
                <a:ext uri="{FF2B5EF4-FFF2-40B4-BE49-F238E27FC236}">
                  <a16:creationId xmlns:a16="http://schemas.microsoft.com/office/drawing/2014/main" id="{A8640EC0-7266-1556-B9BB-937AECF3FD2A}"/>
                </a:ext>
              </a:extLst>
            </p:cNvPr>
            <p:cNvSpPr/>
            <p:nvPr/>
          </p:nvSpPr>
          <p:spPr>
            <a:xfrm>
              <a:off x="227451" y="5239270"/>
              <a:ext cx="2975003" cy="530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panose="020F0502020204030204" pitchFamily="34" charset="0"/>
                  <a:cs typeface="Arial"/>
                </a:rPr>
                <a:t>Zebra DNA Cloud: </a:t>
              </a:r>
              <a:r>
                <a:rPr lang="en-US" sz="850" dirty="0">
                  <a:solidFill>
                    <a:schemeClr val="tx1"/>
                  </a:solidFill>
                  <a:latin typeface="Zebra Sans" pitchFamily="50" charset="0"/>
                  <a:ea typeface="Calibri" panose="020F0502020204030204" pitchFamily="34" charset="0"/>
                  <a:cs typeface="Arial"/>
                </a:rPr>
                <a:t>Intuitive u</a:t>
              </a:r>
              <a:r>
                <a:rPr lang="en-US" sz="850" dirty="0">
                  <a:solidFill>
                    <a:schemeClr val="tx1"/>
                  </a:solidFill>
                  <a:effectLst/>
                  <a:latin typeface="Zebra Sans" pitchFamily="50" charset="0"/>
                  <a:cs typeface="Arial" panose="020B0604020202020204" pitchFamily="34" charset="0"/>
                </a:rPr>
                <a:t>nified interface to easily deploy, manage and support your Zebr</a:t>
              </a:r>
              <a:r>
                <a:rPr lang="en-US" sz="850" dirty="0">
                  <a:solidFill>
                    <a:schemeClr val="tx1"/>
                  </a:solidFill>
                  <a:latin typeface="Zebra Sans" pitchFamily="50" charset="0"/>
                  <a:cs typeface="Arial" panose="020B0604020202020204" pitchFamily="34" charset="0"/>
                </a:rPr>
                <a:t>a DNA tools</a:t>
              </a:r>
              <a:endParaRPr lang="en-US" sz="850" dirty="0">
                <a:solidFill>
                  <a:schemeClr val="tx1"/>
                </a:solidFill>
                <a:effectLst/>
                <a:latin typeface="Zebra Sans" pitchFamily="50"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B8626E0-CE25-0D39-8AC7-A7E45EDF31EB}"/>
                </a:ext>
              </a:extLst>
            </p:cNvPr>
            <p:cNvPicPr>
              <a:picLocks noChangeAspect="1"/>
            </p:cNvPicPr>
            <p:nvPr/>
          </p:nvPicPr>
          <p:blipFill>
            <a:blip r:embed="rId8" cstate="email">
              <a:biLevel thresh="75000"/>
              <a:extLst>
                <a:ext uri="{28A0092B-C50C-407E-A947-70E740481C1C}">
                  <a14:useLocalDpi xmlns:a14="http://schemas.microsoft.com/office/drawing/2010/main"/>
                </a:ext>
              </a:extLst>
            </a:blip>
            <a:stretch>
              <a:fillRect/>
            </a:stretch>
          </p:blipFill>
          <p:spPr>
            <a:xfrm>
              <a:off x="560347" y="5305471"/>
              <a:ext cx="398168" cy="398168"/>
            </a:xfrm>
            <a:prstGeom prst="rect">
              <a:avLst/>
            </a:prstGeom>
          </p:spPr>
        </p:pic>
        <p:sp>
          <p:nvSpPr>
            <p:cNvPr id="18" name="Rectangle 17">
              <a:extLst>
                <a:ext uri="{FF2B5EF4-FFF2-40B4-BE49-F238E27FC236}">
                  <a16:creationId xmlns:a16="http://schemas.microsoft.com/office/drawing/2014/main" id="{0C2BB3C8-A60A-2797-CCBD-3B6C2FEBDE3B}"/>
                </a:ext>
              </a:extLst>
            </p:cNvPr>
            <p:cNvSpPr/>
            <p:nvPr/>
          </p:nvSpPr>
          <p:spPr>
            <a:xfrm>
              <a:off x="227452" y="2819221"/>
              <a:ext cx="3444814" cy="5098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latin typeface="Zebra Sans" pitchFamily="50" charset="0"/>
                  <a:ea typeface="Calibri"/>
                  <a:cs typeface="Arial"/>
                </a:rPr>
                <a:t>DataWedge</a:t>
              </a:r>
              <a:r>
                <a:rPr lang="en-US" sz="850" b="1" dirty="0">
                  <a:solidFill>
                    <a:schemeClr val="tx1"/>
                  </a:solidFill>
                  <a:effectLst/>
                  <a:latin typeface="Zebra Sans" pitchFamily="50" charset="0"/>
                  <a:ea typeface="Calibri"/>
                  <a:cs typeface="Arial"/>
                </a:rPr>
                <a:t>: </a:t>
              </a:r>
              <a:r>
                <a:rPr lang="en-US" sz="850" dirty="0">
                  <a:solidFill>
                    <a:schemeClr val="tx1"/>
                  </a:solidFill>
                  <a:effectLst/>
                  <a:latin typeface="Zebra Sans" pitchFamily="50" charset="0"/>
                  <a:ea typeface="Calibri"/>
                  <a:cs typeface="Arial"/>
                </a:rPr>
                <a:t>Easily capture data and send to </a:t>
              </a:r>
              <a:br>
                <a:rPr lang="en-US" sz="850" dirty="0">
                  <a:solidFill>
                    <a:schemeClr val="tx1"/>
                  </a:solidFill>
                  <a:effectLst/>
                  <a:latin typeface="Zebra Sans" pitchFamily="50" charset="0"/>
                  <a:ea typeface="Calibri"/>
                  <a:cs typeface="Arial"/>
                </a:rPr>
              </a:br>
              <a:r>
                <a:rPr lang="en-US" sz="850" dirty="0">
                  <a:solidFill>
                    <a:schemeClr val="tx1"/>
                  </a:solidFill>
                  <a:effectLst/>
                  <a:latin typeface="Zebra Sans" pitchFamily="50" charset="0"/>
                  <a:ea typeface="Calibri"/>
                  <a:cs typeface="Arial"/>
                </a:rPr>
                <a:t>your host applications without programming</a:t>
              </a:r>
            </a:p>
          </p:txBody>
        </p:sp>
        <p:pic>
          <p:nvPicPr>
            <p:cNvPr id="19" name="Picture 18">
              <a:extLst>
                <a:ext uri="{FF2B5EF4-FFF2-40B4-BE49-F238E27FC236}">
                  <a16:creationId xmlns:a16="http://schemas.microsoft.com/office/drawing/2014/main" id="{9C3E695F-F029-4B78-267F-0C353CE6A88B}"/>
                </a:ext>
              </a:extLst>
            </p:cNvPr>
            <p:cNvPicPr>
              <a:picLocks noChangeAspect="1"/>
            </p:cNvPicPr>
            <p:nvPr/>
          </p:nvPicPr>
          <p:blipFill>
            <a:blip r:embed="rId9" cstate="email">
              <a:biLevel thresh="75000"/>
              <a:extLst>
                <a:ext uri="{28A0092B-C50C-407E-A947-70E740481C1C}">
                  <a14:useLocalDpi xmlns:a14="http://schemas.microsoft.com/office/drawing/2010/main"/>
                </a:ext>
              </a:extLst>
            </a:blip>
            <a:stretch>
              <a:fillRect/>
            </a:stretch>
          </p:blipFill>
          <p:spPr>
            <a:xfrm>
              <a:off x="591259" y="2879635"/>
              <a:ext cx="336345" cy="336345"/>
            </a:xfrm>
            <a:prstGeom prst="rect">
              <a:avLst/>
            </a:prstGeom>
          </p:spPr>
        </p:pic>
        <p:grpSp>
          <p:nvGrpSpPr>
            <p:cNvPr id="24" name="Group 23">
              <a:extLst>
                <a:ext uri="{FF2B5EF4-FFF2-40B4-BE49-F238E27FC236}">
                  <a16:creationId xmlns:a16="http://schemas.microsoft.com/office/drawing/2014/main" id="{6657FD1B-CBB4-F48F-4DB3-84F542C2180D}"/>
                </a:ext>
              </a:extLst>
            </p:cNvPr>
            <p:cNvGrpSpPr/>
            <p:nvPr/>
          </p:nvGrpSpPr>
          <p:grpSpPr>
            <a:xfrm>
              <a:off x="3303548" y="2809678"/>
              <a:ext cx="2771424" cy="2703231"/>
              <a:chOff x="2777537" y="2420472"/>
              <a:chExt cx="2771424" cy="2703231"/>
            </a:xfrm>
          </p:grpSpPr>
          <p:pic>
            <p:nvPicPr>
              <p:cNvPr id="44" name="Picture 43">
                <a:extLst>
                  <a:ext uri="{FF2B5EF4-FFF2-40B4-BE49-F238E27FC236}">
                    <a16:creationId xmlns:a16="http://schemas.microsoft.com/office/drawing/2014/main" id="{00886BBE-2BE9-9973-7C64-C918E1626EDF}"/>
                  </a:ext>
                </a:extLst>
              </p:cNvPr>
              <p:cNvPicPr>
                <a:picLocks noChangeAspect="1"/>
              </p:cNvPicPr>
              <p:nvPr/>
            </p:nvPicPr>
            <p:blipFill>
              <a:blip r:embed="rId10" cstate="email">
                <a:biLevel thresh="75000"/>
                <a:extLst>
                  <a:ext uri="{28A0092B-C50C-407E-A947-70E740481C1C}">
                    <a14:useLocalDpi xmlns:a14="http://schemas.microsoft.com/office/drawing/2010/main"/>
                  </a:ext>
                </a:extLst>
              </a:blip>
              <a:stretch>
                <a:fillRect/>
              </a:stretch>
            </p:blipFill>
            <p:spPr>
              <a:xfrm>
                <a:off x="3183574" y="2517880"/>
                <a:ext cx="300461" cy="300461"/>
              </a:xfrm>
              <a:prstGeom prst="rect">
                <a:avLst/>
              </a:prstGeom>
            </p:spPr>
          </p:pic>
          <p:pic>
            <p:nvPicPr>
              <p:cNvPr id="46" name="Picture 45" descr="A blue phone with a hand on the screen&#10;&#10;Description automatically generated">
                <a:extLst>
                  <a:ext uri="{FF2B5EF4-FFF2-40B4-BE49-F238E27FC236}">
                    <a16:creationId xmlns:a16="http://schemas.microsoft.com/office/drawing/2014/main" id="{33797777-FC0A-F46B-D752-38BF07BA9AA6}"/>
                  </a:ext>
                </a:extLst>
              </p:cNvPr>
              <p:cNvPicPr>
                <a:picLocks noChangeAspect="1"/>
              </p:cNvPicPr>
              <p:nvPr/>
            </p:nvPicPr>
            <p:blipFill>
              <a:blip r:embed="rId11" cstate="email">
                <a:biLevel thresh="75000"/>
                <a:extLst>
                  <a:ext uri="{28A0092B-C50C-407E-A947-70E740481C1C}">
                    <a14:useLocalDpi xmlns:a14="http://schemas.microsoft.com/office/drawing/2010/main"/>
                  </a:ext>
                </a:extLst>
              </a:blip>
              <a:stretch>
                <a:fillRect/>
              </a:stretch>
            </p:blipFill>
            <p:spPr>
              <a:xfrm>
                <a:off x="3181634" y="3193096"/>
                <a:ext cx="348607" cy="348607"/>
              </a:xfrm>
              <a:prstGeom prst="rect">
                <a:avLst/>
              </a:prstGeom>
            </p:spPr>
          </p:pic>
          <p:pic>
            <p:nvPicPr>
              <p:cNvPr id="49" name="Picture 48">
                <a:extLst>
                  <a:ext uri="{FF2B5EF4-FFF2-40B4-BE49-F238E27FC236}">
                    <a16:creationId xmlns:a16="http://schemas.microsoft.com/office/drawing/2014/main" id="{5B09B87D-A260-4639-2AB2-1979AE5B5E57}"/>
                  </a:ext>
                </a:extLst>
              </p:cNvPr>
              <p:cNvPicPr>
                <a:picLocks noChangeAspect="1"/>
              </p:cNvPicPr>
              <p:nvPr/>
            </p:nvPicPr>
            <p:blipFill>
              <a:blip r:embed="rId12" cstate="email">
                <a:biLevel thresh="75000"/>
                <a:extLst>
                  <a:ext uri="{28A0092B-C50C-407E-A947-70E740481C1C}">
                    <a14:useLocalDpi xmlns:a14="http://schemas.microsoft.com/office/drawing/2010/main"/>
                  </a:ext>
                </a:extLst>
              </a:blip>
              <a:stretch>
                <a:fillRect/>
              </a:stretch>
            </p:blipFill>
            <p:spPr>
              <a:xfrm>
                <a:off x="3145201" y="3871326"/>
                <a:ext cx="377206" cy="379910"/>
              </a:xfrm>
              <a:prstGeom prst="rect">
                <a:avLst/>
              </a:prstGeom>
            </p:spPr>
          </p:pic>
          <p:pic>
            <p:nvPicPr>
              <p:cNvPr id="54" name="Picture 53" descr="A blue x in a black background&#10;&#10;Description automatically generated">
                <a:extLst>
                  <a:ext uri="{FF2B5EF4-FFF2-40B4-BE49-F238E27FC236}">
                    <a16:creationId xmlns:a16="http://schemas.microsoft.com/office/drawing/2014/main" id="{3C67D8B6-5D8E-E618-E33C-E8C52007200C}"/>
                  </a:ext>
                </a:extLst>
              </p:cNvPr>
              <p:cNvPicPr>
                <a:picLocks noChangeAspect="1"/>
              </p:cNvPicPr>
              <p:nvPr/>
            </p:nvPicPr>
            <p:blipFill>
              <a:blip r:embed="rId13" cstate="email">
                <a:biLevel thresh="75000"/>
                <a:extLst>
                  <a:ext uri="{28A0092B-C50C-407E-A947-70E740481C1C}">
                    <a14:useLocalDpi xmlns:a14="http://schemas.microsoft.com/office/drawing/2010/main"/>
                  </a:ext>
                </a:extLst>
              </a:blip>
              <a:stretch>
                <a:fillRect/>
              </a:stretch>
            </p:blipFill>
            <p:spPr>
              <a:xfrm>
                <a:off x="3166684" y="4667295"/>
                <a:ext cx="335847" cy="335847"/>
              </a:xfrm>
              <a:prstGeom prst="rect">
                <a:avLst/>
              </a:prstGeom>
            </p:spPr>
          </p:pic>
          <p:sp>
            <p:nvSpPr>
              <p:cNvPr id="25" name="Rectangle 24">
                <a:extLst>
                  <a:ext uri="{FF2B5EF4-FFF2-40B4-BE49-F238E27FC236}">
                    <a16:creationId xmlns:a16="http://schemas.microsoft.com/office/drawing/2014/main" id="{30BECE93-A7A8-BD9D-0344-903C429EDF14}"/>
                  </a:ext>
                </a:extLst>
              </p:cNvPr>
              <p:cNvSpPr/>
              <p:nvPr/>
            </p:nvSpPr>
            <p:spPr>
              <a:xfrm>
                <a:off x="2809434" y="2420472"/>
                <a:ext cx="2649172" cy="5098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latin typeface="Zebra Sans" pitchFamily="50" charset="0"/>
                    <a:ea typeface="Calibri"/>
                    <a:cs typeface="Arial"/>
                  </a:rPr>
                  <a:t>Device Diagnostic Tool: </a:t>
                </a:r>
                <a:br>
                  <a:rPr lang="en-US" sz="850" dirty="0">
                    <a:solidFill>
                      <a:schemeClr val="tx1"/>
                    </a:solidFill>
                    <a:latin typeface="Zebra Sans" pitchFamily="50" charset="0"/>
                    <a:ea typeface="Calibri"/>
                    <a:cs typeface="Arial"/>
                  </a:rPr>
                </a:br>
                <a:r>
                  <a:rPr lang="en-US" sz="850" dirty="0">
                    <a:solidFill>
                      <a:schemeClr val="tx1"/>
                    </a:solidFill>
                    <a:effectLst/>
                    <a:latin typeface="Zebra Sans" pitchFamily="50" charset="0"/>
                    <a:ea typeface="Calibri"/>
                    <a:cs typeface="Arial"/>
                  </a:rPr>
                  <a:t>Instantly test and diagnose hardware operability to determine system health</a:t>
                </a:r>
              </a:p>
            </p:txBody>
          </p:sp>
          <p:sp>
            <p:nvSpPr>
              <p:cNvPr id="45" name="Rectangle 44">
                <a:extLst>
                  <a:ext uri="{FF2B5EF4-FFF2-40B4-BE49-F238E27FC236}">
                    <a16:creationId xmlns:a16="http://schemas.microsoft.com/office/drawing/2014/main" id="{948954C7-FA62-A8B2-4A3A-4E361C822261}"/>
                  </a:ext>
                </a:extLst>
              </p:cNvPr>
              <p:cNvSpPr/>
              <p:nvPr/>
            </p:nvSpPr>
            <p:spPr>
              <a:xfrm>
                <a:off x="2800380" y="3122855"/>
                <a:ext cx="2606912" cy="5457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GMS Restricted Mode:</a:t>
                </a:r>
                <a:r>
                  <a:rPr lang="en-US" sz="850" b="1" dirty="0">
                    <a:solidFill>
                      <a:schemeClr val="tx1"/>
                    </a:solidFill>
                    <a:latin typeface="Zebra Sans" pitchFamily="50" charset="0"/>
                    <a:ea typeface="Calibri"/>
                    <a:cs typeface="Arial"/>
                  </a:rPr>
                  <a:t> </a:t>
                </a:r>
                <a:r>
                  <a:rPr lang="en-US" sz="850" dirty="0">
                    <a:solidFill>
                      <a:schemeClr val="tx1"/>
                    </a:solidFill>
                    <a:effectLst/>
                    <a:latin typeface="Zebra Sans" pitchFamily="50" charset="0"/>
                    <a:ea typeface="Calibri"/>
                    <a:cs typeface="Arial"/>
                  </a:rPr>
                  <a:t>Gain data control and enhance security by controlling Google Mobile Services</a:t>
                </a:r>
              </a:p>
            </p:txBody>
          </p:sp>
          <p:sp>
            <p:nvSpPr>
              <p:cNvPr id="48" name="Rectangle 47">
                <a:extLst>
                  <a:ext uri="{FF2B5EF4-FFF2-40B4-BE49-F238E27FC236}">
                    <a16:creationId xmlns:a16="http://schemas.microsoft.com/office/drawing/2014/main" id="{6F2CE0FB-D67A-DD4E-B225-9212D0FD5E03}"/>
                  </a:ext>
                </a:extLst>
              </p:cNvPr>
              <p:cNvSpPr/>
              <p:nvPr/>
            </p:nvSpPr>
            <p:spPr>
              <a:xfrm>
                <a:off x="2777537" y="3826438"/>
                <a:ext cx="2681069" cy="5602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panose="020B0604020202020204" pitchFamily="34" charset="0"/>
                  </a:rPr>
                  <a:t>LifeGuard for Android:</a:t>
                </a:r>
                <a:r>
                  <a:rPr lang="en-US" sz="850" b="1" dirty="0">
                    <a:solidFill>
                      <a:schemeClr val="tx1"/>
                    </a:solidFill>
                    <a:latin typeface="Zebra Sans" pitchFamily="50" charset="0"/>
                    <a:ea typeface="Calibri"/>
                    <a:cs typeface="Arial" panose="020B0604020202020204" pitchFamily="34" charset="0"/>
                  </a:rPr>
                  <a:t> </a:t>
                </a:r>
                <a:r>
                  <a:rPr lang="en-US" sz="850" b="1" dirty="0">
                    <a:solidFill>
                      <a:schemeClr val="tx1"/>
                    </a:solidFill>
                    <a:effectLst/>
                    <a:latin typeface="Zebra Sans" pitchFamily="50" charset="0"/>
                    <a:ea typeface="Calibri"/>
                    <a:cs typeface="Arial" panose="020B0604020202020204" pitchFamily="34" charset="0"/>
                  </a:rPr>
                  <a:t> </a:t>
                </a:r>
                <a:br>
                  <a:rPr lang="en-US" sz="850" dirty="0">
                    <a:solidFill>
                      <a:schemeClr val="tx1"/>
                    </a:solidFill>
                    <a:effectLst/>
                    <a:latin typeface="Zebra Sans" pitchFamily="50" charset="0"/>
                    <a:ea typeface="Calibri"/>
                    <a:cs typeface="Arial" panose="020B0604020202020204" pitchFamily="34" charset="0"/>
                  </a:rPr>
                </a:br>
                <a:r>
                  <a:rPr lang="en-US" sz="850" dirty="0">
                    <a:solidFill>
                      <a:schemeClr val="tx1"/>
                    </a:solidFill>
                    <a:latin typeface="Zebra Sans" pitchFamily="50" charset="0"/>
                    <a:ea typeface="Calibri"/>
                    <a:cs typeface="Arial" panose="020B0604020202020204" pitchFamily="34" charset="0"/>
                  </a:rPr>
                  <a:t>P</a:t>
                </a:r>
                <a:r>
                  <a:rPr lang="en-US" sz="850" dirty="0">
                    <a:solidFill>
                      <a:schemeClr val="tx1"/>
                    </a:solidFill>
                    <a:effectLst/>
                    <a:latin typeface="Zebra Sans" pitchFamily="50" charset="0"/>
                    <a:ea typeface="Calibri"/>
                    <a:cs typeface="Arial" panose="020B0604020202020204" pitchFamily="34" charset="0"/>
                  </a:rPr>
                  <a:t>rotect devices from potential threats and access new features</a:t>
                </a:r>
                <a:r>
                  <a:rPr lang="en-US" sz="850" dirty="0">
                    <a:solidFill>
                      <a:schemeClr val="tx1"/>
                    </a:solidFill>
                    <a:latin typeface="Zebra Sans" pitchFamily="50" charset="0"/>
                    <a:ea typeface="Calibri"/>
                    <a:cs typeface="Arial" panose="020B0604020202020204" pitchFamily="34" charset="0"/>
                  </a:rPr>
                  <a:t> with regular updates and patches</a:t>
                </a:r>
                <a:endParaRPr lang="en-US" sz="850" dirty="0">
                  <a:solidFill>
                    <a:schemeClr val="tx1"/>
                  </a:solidFill>
                  <a:effectLst/>
                  <a:latin typeface="Zebra Sans" pitchFamily="50" charset="0"/>
                  <a:ea typeface="Calibri"/>
                  <a:cs typeface="Arial" panose="020B0604020202020204" pitchFamily="34" charset="0"/>
                </a:endParaRPr>
              </a:p>
            </p:txBody>
          </p:sp>
          <p:sp>
            <p:nvSpPr>
              <p:cNvPr id="53" name="Rectangle 52">
                <a:extLst>
                  <a:ext uri="{FF2B5EF4-FFF2-40B4-BE49-F238E27FC236}">
                    <a16:creationId xmlns:a16="http://schemas.microsoft.com/office/drawing/2014/main" id="{2FA0F9D0-EE61-53FD-1C9F-22317DA2CA5E}"/>
                  </a:ext>
                </a:extLst>
              </p:cNvPr>
              <p:cNvSpPr/>
              <p:nvPr/>
            </p:nvSpPr>
            <p:spPr>
              <a:xfrm>
                <a:off x="2801726" y="4591423"/>
                <a:ext cx="2747235" cy="5322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latin typeface="Zebra Sans" pitchFamily="50" charset="0"/>
                    <a:ea typeface="Calibri"/>
                    <a:cs typeface="Arial"/>
                  </a:rPr>
                  <a:t>Mobility Extensions: </a:t>
                </a:r>
                <a:r>
                  <a:rPr lang="en-US" sz="850" dirty="0">
                    <a:solidFill>
                      <a:schemeClr val="tx1"/>
                    </a:solidFill>
                    <a:latin typeface="Zebra Sans" pitchFamily="50" charset="0"/>
                    <a:ea typeface="Calibri"/>
                    <a:cs typeface="Arial"/>
                  </a:rPr>
                  <a:t>A layer of enterprise features that are not available in off the shelf Android</a:t>
                </a:r>
              </a:p>
            </p:txBody>
          </p:sp>
        </p:grpSp>
        <p:grpSp>
          <p:nvGrpSpPr>
            <p:cNvPr id="21" name="Group 20">
              <a:extLst>
                <a:ext uri="{FF2B5EF4-FFF2-40B4-BE49-F238E27FC236}">
                  <a16:creationId xmlns:a16="http://schemas.microsoft.com/office/drawing/2014/main" id="{BCD5B1E0-8486-B702-55AE-44AE41894D95}"/>
                </a:ext>
              </a:extLst>
            </p:cNvPr>
            <p:cNvGrpSpPr/>
            <p:nvPr/>
          </p:nvGrpSpPr>
          <p:grpSpPr>
            <a:xfrm>
              <a:off x="3312580" y="2815955"/>
              <a:ext cx="5239183" cy="3718750"/>
              <a:chOff x="2975088" y="2394728"/>
              <a:chExt cx="5239183" cy="3718750"/>
            </a:xfrm>
          </p:grpSpPr>
          <p:sp>
            <p:nvSpPr>
              <p:cNvPr id="58" name="Rectangle 57">
                <a:extLst>
                  <a:ext uri="{FF2B5EF4-FFF2-40B4-BE49-F238E27FC236}">
                    <a16:creationId xmlns:a16="http://schemas.microsoft.com/office/drawing/2014/main" id="{A8531BFE-271D-A07B-3A19-C09242FB15AA}"/>
                  </a:ext>
                </a:extLst>
              </p:cNvPr>
              <p:cNvSpPr/>
              <p:nvPr/>
            </p:nvSpPr>
            <p:spPr>
              <a:xfrm>
                <a:off x="5364485" y="2995377"/>
                <a:ext cx="2649172" cy="5457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RxLogger: </a:t>
                </a:r>
                <a:r>
                  <a:rPr lang="en-US" sz="850" dirty="0">
                    <a:solidFill>
                      <a:schemeClr val="tx1"/>
                    </a:solidFill>
                    <a:effectLst/>
                    <a:latin typeface="Zebra Sans" pitchFamily="50" charset="0"/>
                    <a:ea typeface="Calibri"/>
                    <a:cs typeface="Arial"/>
                  </a:rPr>
                  <a:t>Capture system and application logs to identify problems and avoid sending no-failure found devices for repair</a:t>
                </a:r>
                <a:endParaRPr lang="en-US" sz="850" dirty="0">
                  <a:solidFill>
                    <a:schemeClr val="tx1"/>
                  </a:solidFill>
                  <a:effectLst/>
                  <a:latin typeface="Zebra Sans" pitchFamily="50" charset="0"/>
                  <a:ea typeface="Calibri" panose="020F050202020403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19958C70-8E4D-C142-B875-87A3740AF207}"/>
                  </a:ext>
                </a:extLst>
              </p:cNvPr>
              <p:cNvPicPr>
                <a:picLocks noChangeAspect="1"/>
              </p:cNvPicPr>
              <p:nvPr/>
            </p:nvPicPr>
            <p:blipFill>
              <a:blip r:embed="rId14" cstate="email">
                <a:biLevel thresh="75000"/>
                <a:extLst>
                  <a:ext uri="{28A0092B-C50C-407E-A947-70E740481C1C}">
                    <a14:useLocalDpi xmlns:a14="http://schemas.microsoft.com/office/drawing/2010/main"/>
                  </a:ext>
                </a:extLst>
              </a:blip>
              <a:stretch>
                <a:fillRect/>
              </a:stretch>
            </p:blipFill>
            <p:spPr>
              <a:xfrm>
                <a:off x="5728888" y="2493507"/>
                <a:ext cx="312812" cy="312812"/>
              </a:xfrm>
              <a:prstGeom prst="rect">
                <a:avLst/>
              </a:prstGeom>
            </p:spPr>
          </p:pic>
          <p:sp>
            <p:nvSpPr>
              <p:cNvPr id="60" name="Rectangle 59">
                <a:extLst>
                  <a:ext uri="{FF2B5EF4-FFF2-40B4-BE49-F238E27FC236}">
                    <a16:creationId xmlns:a16="http://schemas.microsoft.com/office/drawing/2014/main" id="{FD74DB6E-6930-F7B1-E8BA-895799F06272}"/>
                  </a:ext>
                </a:extLst>
              </p:cNvPr>
              <p:cNvSpPr/>
              <p:nvPr/>
            </p:nvSpPr>
            <p:spPr>
              <a:xfrm>
                <a:off x="5364485" y="2394728"/>
                <a:ext cx="2849786" cy="416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Enterprise Home Screen: </a:t>
                </a:r>
                <a:r>
                  <a:rPr lang="en-US" sz="850" dirty="0">
                    <a:solidFill>
                      <a:schemeClr val="tx1"/>
                    </a:solidFill>
                    <a:effectLst/>
                    <a:latin typeface="Zebra Sans" pitchFamily="50" charset="0"/>
                    <a:ea typeface="Calibri"/>
                    <a:cs typeface="Arial"/>
                  </a:rPr>
                  <a:t>Control the user interface, including access </a:t>
                </a:r>
                <a:br>
                  <a:rPr lang="en-US" sz="850" dirty="0">
                    <a:solidFill>
                      <a:schemeClr val="tx1"/>
                    </a:solidFill>
                    <a:effectLst/>
                    <a:latin typeface="Zebra Sans" pitchFamily="50" charset="0"/>
                    <a:ea typeface="Calibri"/>
                    <a:cs typeface="Arial"/>
                  </a:rPr>
                </a:br>
                <a:r>
                  <a:rPr lang="en-US" sz="850" dirty="0">
                    <a:solidFill>
                      <a:schemeClr val="tx1"/>
                    </a:solidFill>
                    <a:effectLst/>
                    <a:latin typeface="Zebra Sans" pitchFamily="50" charset="0"/>
                    <a:ea typeface="Calibri"/>
                    <a:cs typeface="Arial"/>
                  </a:rPr>
                  <a:t>to applications and settings</a:t>
                </a:r>
              </a:p>
            </p:txBody>
          </p:sp>
          <p:pic>
            <p:nvPicPr>
              <p:cNvPr id="61" name="Picture 60">
                <a:extLst>
                  <a:ext uri="{FF2B5EF4-FFF2-40B4-BE49-F238E27FC236}">
                    <a16:creationId xmlns:a16="http://schemas.microsoft.com/office/drawing/2014/main" id="{B488D6CC-A200-684E-6E94-A4CE8A48F8DA}"/>
                  </a:ext>
                </a:extLst>
              </p:cNvPr>
              <p:cNvPicPr>
                <a:picLocks noChangeAspect="1"/>
              </p:cNvPicPr>
              <p:nvPr/>
            </p:nvPicPr>
            <p:blipFill>
              <a:blip r:embed="rId15" cstate="email">
                <a:biLevel thresh="75000"/>
                <a:extLst>
                  <a:ext uri="{28A0092B-C50C-407E-A947-70E740481C1C}">
                    <a14:useLocalDpi xmlns:a14="http://schemas.microsoft.com/office/drawing/2010/main"/>
                  </a:ext>
                </a:extLst>
              </a:blip>
              <a:stretch>
                <a:fillRect/>
              </a:stretch>
            </p:blipFill>
            <p:spPr>
              <a:xfrm>
                <a:off x="5711605" y="3110323"/>
                <a:ext cx="347378" cy="347378"/>
              </a:xfrm>
              <a:prstGeom prst="rect">
                <a:avLst/>
              </a:prstGeom>
            </p:spPr>
          </p:pic>
          <p:sp>
            <p:nvSpPr>
              <p:cNvPr id="62" name="Rectangle 61">
                <a:extLst>
                  <a:ext uri="{FF2B5EF4-FFF2-40B4-BE49-F238E27FC236}">
                    <a16:creationId xmlns:a16="http://schemas.microsoft.com/office/drawing/2014/main" id="{01A44821-DB26-2B02-3242-3733762C02A6}"/>
                  </a:ext>
                </a:extLst>
              </p:cNvPr>
              <p:cNvSpPr/>
              <p:nvPr/>
            </p:nvSpPr>
            <p:spPr>
              <a:xfrm>
                <a:off x="5364485" y="3715575"/>
                <a:ext cx="2747237" cy="9682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Identity Guardian: </a:t>
                </a:r>
                <a:r>
                  <a:rPr lang="en-US" sz="850" dirty="0">
                    <a:solidFill>
                      <a:schemeClr val="tx1"/>
                    </a:solidFill>
                    <a:effectLst/>
                    <a:latin typeface="Zebra Sans" pitchFamily="50" charset="0"/>
                    <a:ea typeface="Calibri"/>
                    <a:cs typeface="Arial"/>
                  </a:rPr>
                  <a:t>Simple, secure and personalized access to shared devices with multifactor biometric facial login</a:t>
                </a:r>
              </a:p>
            </p:txBody>
          </p:sp>
          <p:pic>
            <p:nvPicPr>
              <p:cNvPr id="63" name="Picture 62" descr="A blue line with a person and a check mark&#10;&#10;Description automatically generated">
                <a:extLst>
                  <a:ext uri="{FF2B5EF4-FFF2-40B4-BE49-F238E27FC236}">
                    <a16:creationId xmlns:a16="http://schemas.microsoft.com/office/drawing/2014/main" id="{B4B01E13-8B84-C776-452F-8BDA4D93B716}"/>
                  </a:ext>
                </a:extLst>
              </p:cNvPr>
              <p:cNvPicPr>
                <a:picLocks noChangeAspect="1"/>
              </p:cNvPicPr>
              <p:nvPr/>
            </p:nvPicPr>
            <p:blipFill>
              <a:blip r:embed="rId16" cstate="email">
                <a:biLevel thresh="75000"/>
                <a:extLst>
                  <a:ext uri="{28A0092B-C50C-407E-A947-70E740481C1C}">
                    <a14:useLocalDpi xmlns:a14="http://schemas.microsoft.com/office/drawing/2010/main"/>
                  </a:ext>
                </a:extLst>
              </a:blip>
              <a:stretch>
                <a:fillRect/>
              </a:stretch>
            </p:blipFill>
            <p:spPr>
              <a:xfrm>
                <a:off x="5710415" y="3817838"/>
                <a:ext cx="349759" cy="349759"/>
              </a:xfrm>
              <a:prstGeom prst="rect">
                <a:avLst/>
              </a:prstGeom>
            </p:spPr>
          </p:pic>
          <p:sp>
            <p:nvSpPr>
              <p:cNvPr id="64" name="Rectangle 63">
                <a:extLst>
                  <a:ext uri="{FF2B5EF4-FFF2-40B4-BE49-F238E27FC236}">
                    <a16:creationId xmlns:a16="http://schemas.microsoft.com/office/drawing/2014/main" id="{CABC623D-7DE0-ECE3-E3DE-4A6345F83FBB}"/>
                  </a:ext>
                </a:extLst>
              </p:cNvPr>
              <p:cNvSpPr/>
              <p:nvPr/>
            </p:nvSpPr>
            <p:spPr>
              <a:xfrm>
                <a:off x="5364485" y="4431961"/>
                <a:ext cx="2648771" cy="5639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OEM Config: </a:t>
                </a:r>
                <a:r>
                  <a:rPr lang="en-US" sz="850" dirty="0">
                    <a:solidFill>
                      <a:schemeClr val="tx1"/>
                    </a:solidFill>
                    <a:latin typeface="Zebra Sans" pitchFamily="50" charset="0"/>
                    <a:ea typeface="Calibri"/>
                    <a:cs typeface="Arial"/>
                  </a:rPr>
                  <a:t>D</a:t>
                </a:r>
                <a:r>
                  <a:rPr lang="en-US" sz="850" dirty="0">
                    <a:solidFill>
                      <a:schemeClr val="tx1"/>
                    </a:solidFill>
                    <a:effectLst/>
                    <a:latin typeface="Zebra Sans" pitchFamily="50" charset="0"/>
                    <a:ea typeface="Calibri"/>
                    <a:cs typeface="Arial"/>
                  </a:rPr>
                  <a:t>ay </a:t>
                </a:r>
                <a:r>
                  <a:rPr lang="en-US" sz="850" dirty="0">
                    <a:solidFill>
                      <a:schemeClr val="tx1"/>
                    </a:solidFill>
                    <a:latin typeface="Zebra Sans" pitchFamily="50" charset="0"/>
                    <a:ea typeface="Calibri"/>
                    <a:cs typeface="Arial"/>
                  </a:rPr>
                  <a:t>one </a:t>
                </a:r>
                <a:r>
                  <a:rPr lang="en-US" sz="850" dirty="0">
                    <a:solidFill>
                      <a:schemeClr val="tx1"/>
                    </a:solidFill>
                    <a:effectLst/>
                    <a:latin typeface="Zebra Sans" pitchFamily="50" charset="0"/>
                    <a:ea typeface="Calibri"/>
                    <a:cs typeface="Arial"/>
                  </a:rPr>
                  <a:t>support for all device features in Mobility Extensions (Mx) </a:t>
                </a:r>
                <a:r>
                  <a:rPr lang="en-US" sz="850" dirty="0">
                    <a:solidFill>
                      <a:schemeClr val="tx1"/>
                    </a:solidFill>
                    <a:latin typeface="Zebra Sans" pitchFamily="50" charset="0"/>
                    <a:ea typeface="Calibri"/>
                    <a:cs typeface="Arial"/>
                  </a:rPr>
                  <a:t>via your EMM</a:t>
                </a:r>
              </a:p>
            </p:txBody>
          </p:sp>
          <p:pic>
            <p:nvPicPr>
              <p:cNvPr id="65" name="Picture 64">
                <a:extLst>
                  <a:ext uri="{FF2B5EF4-FFF2-40B4-BE49-F238E27FC236}">
                    <a16:creationId xmlns:a16="http://schemas.microsoft.com/office/drawing/2014/main" id="{5670F6B0-A6B8-5EBE-C8E7-0C8EB78B1E48}"/>
                  </a:ext>
                </a:extLst>
              </p:cNvPr>
              <p:cNvPicPr>
                <a:picLocks noChangeAspect="1"/>
              </p:cNvPicPr>
              <p:nvPr/>
            </p:nvPicPr>
            <p:blipFill>
              <a:blip r:embed="rId17" cstate="email">
                <a:biLevel thresh="75000"/>
                <a:extLst>
                  <a:ext uri="{28A0092B-C50C-407E-A947-70E740481C1C}">
                    <a14:useLocalDpi xmlns:a14="http://schemas.microsoft.com/office/drawing/2010/main"/>
                  </a:ext>
                </a:extLst>
              </a:blip>
              <a:stretch>
                <a:fillRect/>
              </a:stretch>
            </p:blipFill>
            <p:spPr>
              <a:xfrm>
                <a:off x="5696565" y="4525206"/>
                <a:ext cx="377459" cy="377459"/>
              </a:xfrm>
              <a:prstGeom prst="rect">
                <a:avLst/>
              </a:prstGeom>
            </p:spPr>
          </p:pic>
          <p:sp>
            <p:nvSpPr>
              <p:cNvPr id="66" name="Rectangle 65">
                <a:extLst>
                  <a:ext uri="{FF2B5EF4-FFF2-40B4-BE49-F238E27FC236}">
                    <a16:creationId xmlns:a16="http://schemas.microsoft.com/office/drawing/2014/main" id="{7BBA174F-9DB9-2FA2-B1B8-C22D502CFC0F}"/>
                  </a:ext>
                </a:extLst>
              </p:cNvPr>
              <p:cNvSpPr/>
              <p:nvPr/>
            </p:nvSpPr>
            <p:spPr>
              <a:xfrm>
                <a:off x="2975088" y="5184261"/>
                <a:ext cx="3156683" cy="929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14300"/>
                <a:r>
                  <a:rPr lang="en-US" sz="850" b="1" dirty="0">
                    <a:solidFill>
                      <a:schemeClr val="tx1"/>
                    </a:solidFill>
                    <a:effectLst/>
                    <a:latin typeface="Zebra Sans" pitchFamily="50" charset="0"/>
                    <a:ea typeface="Calibri"/>
                    <a:cs typeface="Arial"/>
                  </a:rPr>
                  <a:t>Wireless Insights: </a:t>
                </a:r>
                <a:r>
                  <a:rPr lang="en-US" sz="850" dirty="0">
                    <a:solidFill>
                      <a:schemeClr val="tx1"/>
                    </a:solidFill>
                    <a:latin typeface="Zebra Sans" pitchFamily="50" charset="0"/>
                    <a:ea typeface="Calibri"/>
                    <a:cs typeface="Arial"/>
                  </a:rPr>
                  <a:t>R</a:t>
                </a:r>
                <a:r>
                  <a:rPr lang="en-US" sz="850" dirty="0">
                    <a:solidFill>
                      <a:schemeClr val="tx1"/>
                    </a:solidFill>
                    <a:effectLst/>
                    <a:latin typeface="Zebra Sans" pitchFamily="50" charset="0"/>
                    <a:ea typeface="Calibri"/>
                    <a:cs typeface="Arial"/>
                  </a:rPr>
                  <a:t>eal-time visibility of wireless network performance to troubleshoot and optimize connectivity</a:t>
                </a:r>
                <a:endParaRPr lang="en-US" sz="850" dirty="0">
                  <a:solidFill>
                    <a:schemeClr val="tx1"/>
                  </a:solidFill>
                  <a:effectLst/>
                  <a:latin typeface="Zebra Sans" pitchFamily="50" charset="0"/>
                  <a:ea typeface="Calibri" panose="020F0502020204030204" pitchFamily="34" charset="0"/>
                  <a:cs typeface="Arial" panose="020B0604020202020204" pitchFamily="34" charset="0"/>
                </a:endParaRPr>
              </a:p>
            </p:txBody>
          </p:sp>
          <p:pic>
            <p:nvPicPr>
              <p:cNvPr id="67" name="Graphic 66">
                <a:extLst>
                  <a:ext uri="{FF2B5EF4-FFF2-40B4-BE49-F238E27FC236}">
                    <a16:creationId xmlns:a16="http://schemas.microsoft.com/office/drawing/2014/main" id="{BB324D0F-FF5B-5EE4-1F8E-3CEF1400FE8C}"/>
                  </a:ext>
                </a:extLst>
              </p:cNvPr>
              <p:cNvPicPr>
                <a:picLocks noChangeAspect="1"/>
              </p:cNvPicPr>
              <p:nvPr/>
            </p:nvPicPr>
            <p:blipFill>
              <a:blip r:embed="rId18">
                <a:biLevel thresh="75000"/>
                <a:extLst>
                  <a:ext uri="{96DAC541-7B7A-43D3-8B79-37D633B846F1}">
                    <asvg:svgBlip xmlns:asvg="http://schemas.microsoft.com/office/drawing/2016/SVG/main" r:embed="rId19"/>
                  </a:ext>
                </a:extLst>
              </a:blip>
              <a:stretch>
                <a:fillRect/>
              </a:stretch>
            </p:blipFill>
            <p:spPr>
              <a:xfrm>
                <a:off x="3367670" y="5286875"/>
                <a:ext cx="312812" cy="312812"/>
              </a:xfrm>
              <a:prstGeom prst="rect">
                <a:avLst/>
              </a:prstGeom>
            </p:spPr>
          </p:pic>
        </p:grpSp>
        <p:sp>
          <p:nvSpPr>
            <p:cNvPr id="78" name="Rectangle 77">
              <a:extLst>
                <a:ext uri="{FF2B5EF4-FFF2-40B4-BE49-F238E27FC236}">
                  <a16:creationId xmlns:a16="http://schemas.microsoft.com/office/drawing/2014/main" id="{D4088EF9-CE7C-A548-4AC9-26990509F393}"/>
                </a:ext>
              </a:extLst>
            </p:cNvPr>
            <p:cNvSpPr/>
            <p:nvPr/>
          </p:nvSpPr>
          <p:spPr>
            <a:xfrm>
              <a:off x="8537596" y="2871825"/>
              <a:ext cx="3246921" cy="542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5875"/>
              <a:r>
                <a:rPr lang="en-US" sz="850" b="1" dirty="0">
                  <a:solidFill>
                    <a:schemeClr val="tx1"/>
                  </a:solidFill>
                  <a:effectLst/>
                  <a:latin typeface="Zebra Sans" pitchFamily="50" charset="0"/>
                  <a:ea typeface="Calibri"/>
                  <a:cs typeface="Arial"/>
                </a:rPr>
                <a:t>Wireless Analyzer: </a:t>
              </a:r>
              <a:r>
                <a:rPr lang="en-US" sz="850" dirty="0">
                  <a:solidFill>
                    <a:schemeClr val="tx1"/>
                  </a:solidFill>
                  <a:latin typeface="Zebra Sans" pitchFamily="50" charset="0"/>
                  <a:ea typeface="Calibri"/>
                  <a:cs typeface="Arial"/>
                </a:rPr>
                <a:t>C</a:t>
              </a:r>
              <a:r>
                <a:rPr lang="en-US" sz="850" dirty="0">
                  <a:solidFill>
                    <a:schemeClr val="tx1"/>
                  </a:solidFill>
                  <a:effectLst/>
                  <a:latin typeface="Zebra Sans" pitchFamily="50" charset="0"/>
                  <a:ea typeface="Calibri"/>
                  <a:cs typeface="Arial"/>
                </a:rPr>
                <a:t>omprehensive network diagnostics</a:t>
              </a:r>
              <a:r>
                <a:rPr lang="en-US" sz="850" dirty="0">
                  <a:solidFill>
                    <a:schemeClr val="tx1"/>
                  </a:solidFill>
                  <a:latin typeface="Zebra Sans" pitchFamily="50" charset="0"/>
                  <a:ea typeface="Calibri"/>
                  <a:cs typeface="Arial"/>
                </a:rPr>
                <a:t> for </a:t>
              </a:r>
              <a:r>
                <a:rPr lang="en-US" sz="850" dirty="0">
                  <a:solidFill>
                    <a:schemeClr val="tx1"/>
                  </a:solidFill>
                  <a:effectLst/>
                  <a:latin typeface="Zebra Sans" pitchFamily="50" charset="0"/>
                  <a:ea typeface="Calibri"/>
                  <a:cs typeface="Arial"/>
                </a:rPr>
                <a:t>rapid identification and resolution of connectivity issues </a:t>
              </a:r>
              <a:endParaRPr lang="en-US" sz="850" dirty="0">
                <a:solidFill>
                  <a:schemeClr val="tx1"/>
                </a:solidFill>
                <a:effectLst/>
                <a:latin typeface="Zebra Sans" pitchFamily="50" charset="0"/>
                <a:ea typeface="Calibri" panose="020F0502020204030204" pitchFamily="34" charset="0"/>
                <a:cs typeface="Arial" panose="020B0604020202020204" pitchFamily="34" charset="0"/>
              </a:endParaRPr>
            </a:p>
          </p:txBody>
        </p:sp>
        <p:pic>
          <p:nvPicPr>
            <p:cNvPr id="79" name="Picture 78">
              <a:extLst>
                <a:ext uri="{FF2B5EF4-FFF2-40B4-BE49-F238E27FC236}">
                  <a16:creationId xmlns:a16="http://schemas.microsoft.com/office/drawing/2014/main" id="{E8929704-6AEE-1CCD-F175-4F69F006B6D3}"/>
                </a:ext>
              </a:extLst>
            </p:cNvPr>
            <p:cNvPicPr>
              <a:picLocks noChangeAspect="1"/>
            </p:cNvPicPr>
            <p:nvPr/>
          </p:nvPicPr>
          <p:blipFill>
            <a:blip r:embed="rId20" cstate="email">
              <a:biLevel thresh="75000"/>
              <a:extLst>
                <a:ext uri="{28A0092B-C50C-407E-A947-70E740481C1C}">
                  <a14:useLocalDpi xmlns:a14="http://schemas.microsoft.com/office/drawing/2010/main"/>
                </a:ext>
              </a:extLst>
            </a:blip>
            <a:stretch>
              <a:fillRect/>
            </a:stretch>
          </p:blipFill>
          <p:spPr>
            <a:xfrm>
              <a:off x="8742313" y="2942491"/>
              <a:ext cx="392238" cy="392238"/>
            </a:xfrm>
            <a:prstGeom prst="rect">
              <a:avLst/>
            </a:prstGeom>
          </p:spPr>
        </p:pic>
        <p:sp>
          <p:nvSpPr>
            <p:cNvPr id="81" name="Rectangle 80">
              <a:extLst>
                <a:ext uri="{FF2B5EF4-FFF2-40B4-BE49-F238E27FC236}">
                  <a16:creationId xmlns:a16="http://schemas.microsoft.com/office/drawing/2014/main" id="{04FE74C4-F8D7-29C9-31D7-59AE059CBC36}"/>
                </a:ext>
              </a:extLst>
            </p:cNvPr>
            <p:cNvSpPr/>
            <p:nvPr/>
          </p:nvSpPr>
          <p:spPr>
            <a:xfrm>
              <a:off x="8537596" y="3437733"/>
              <a:ext cx="3207546" cy="537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p>
              <a:pPr marL="15875"/>
              <a:r>
                <a:rPr lang="en-US" sz="850" b="1" dirty="0">
                  <a:solidFill>
                    <a:schemeClr val="tx1"/>
                  </a:solidFill>
                  <a:effectLst/>
                  <a:latin typeface="Zebra Sans" pitchFamily="50" charset="0"/>
                  <a:ea typeface="Calibri"/>
                  <a:cs typeface="Arial" panose="020B0604020202020204" pitchFamily="34" charset="0"/>
                </a:rPr>
                <a:t>Device Central: </a:t>
              </a:r>
              <a:r>
                <a:rPr lang="en-US" sz="850" dirty="0">
                  <a:solidFill>
                    <a:schemeClr val="tx1"/>
                  </a:solidFill>
                  <a:latin typeface="Zebra Sans" pitchFamily="50" charset="0"/>
                  <a:ea typeface="Calibri"/>
                  <a:cs typeface="Arial" panose="020B0604020202020204" pitchFamily="34" charset="0"/>
                </a:rPr>
                <a:t>S</a:t>
              </a:r>
              <a:r>
                <a:rPr lang="en-US" sz="850" dirty="0">
                  <a:solidFill>
                    <a:schemeClr val="tx1"/>
                  </a:solidFill>
                  <a:effectLst/>
                  <a:latin typeface="Zebra Sans" pitchFamily="50" charset="0"/>
                  <a:cs typeface="Arial" panose="020B0604020202020204" pitchFamily="34" charset="0"/>
                </a:rPr>
                <a:t>implified pairing, unpairing, locating and troubleshooting with </a:t>
              </a:r>
              <a:r>
                <a:rPr lang="en-US" sz="850" dirty="0">
                  <a:solidFill>
                    <a:schemeClr val="tx1"/>
                  </a:solidFill>
                  <a:latin typeface="Zebra Sans" pitchFamily="50" charset="0"/>
                  <a:cs typeface="Arial" panose="020B0604020202020204" pitchFamily="34" charset="0"/>
                </a:rPr>
                <a:t>B</a:t>
              </a:r>
              <a:r>
                <a:rPr lang="en-US" sz="850" dirty="0">
                  <a:solidFill>
                    <a:schemeClr val="tx1"/>
                  </a:solidFill>
                  <a:effectLst/>
                  <a:latin typeface="Zebra Sans" pitchFamily="50" charset="0"/>
                  <a:cs typeface="Arial" panose="020B0604020202020204" pitchFamily="34" charset="0"/>
                </a:rPr>
                <a:t>luetooth</a:t>
              </a:r>
              <a:r>
                <a:rPr lang="en-US" sz="850" baseline="30000" dirty="0">
                  <a:solidFill>
                    <a:schemeClr val="tx1"/>
                  </a:solidFill>
                  <a:effectLst/>
                  <a:latin typeface="Zebra Sans" pitchFamily="50" charset="0"/>
                  <a:cs typeface="Arial" panose="020B0604020202020204" pitchFamily="34" charset="0"/>
                </a:rPr>
                <a:t>®</a:t>
              </a:r>
              <a:r>
                <a:rPr lang="en-US" sz="850" dirty="0">
                  <a:solidFill>
                    <a:schemeClr val="tx1"/>
                  </a:solidFill>
                  <a:latin typeface="Zebra Sans" pitchFamily="50" charset="0"/>
                  <a:cs typeface="Arial" panose="020B0604020202020204" pitchFamily="34" charset="0"/>
                </a:rPr>
                <a:t> </a:t>
              </a:r>
              <a:r>
                <a:rPr lang="en-US" sz="850" dirty="0">
                  <a:solidFill>
                    <a:schemeClr val="tx1"/>
                  </a:solidFill>
                  <a:effectLst/>
                  <a:latin typeface="Zebra Sans" pitchFamily="50" charset="0"/>
                  <a:cs typeface="Arial" panose="020B0604020202020204" pitchFamily="34" charset="0"/>
                </a:rPr>
                <a:t>accessories </a:t>
              </a:r>
              <a:r>
                <a:rPr lang="en-US" sz="850" dirty="0">
                  <a:solidFill>
                    <a:srgbClr val="3F3F3F"/>
                  </a:solidFill>
                  <a:latin typeface="Zebra Sans" pitchFamily="50" charset="0"/>
                  <a:cs typeface="Arial" panose="020B0604020202020204" pitchFamily="34" charset="0"/>
                </a:rPr>
                <a:t> </a:t>
              </a:r>
              <a:endParaRPr lang="en-US" sz="850" dirty="0">
                <a:solidFill>
                  <a:schemeClr val="tx1"/>
                </a:solidFill>
                <a:effectLst/>
                <a:latin typeface="Zebra Sans" pitchFamily="50" charset="0"/>
                <a:ea typeface="Calibri"/>
                <a:cs typeface="Arial" panose="020B0604020202020204" pitchFamily="34" charset="0"/>
              </a:endParaRPr>
            </a:p>
          </p:txBody>
        </p:sp>
        <p:pic>
          <p:nvPicPr>
            <p:cNvPr id="82" name="Picture 81">
              <a:extLst>
                <a:ext uri="{FF2B5EF4-FFF2-40B4-BE49-F238E27FC236}">
                  <a16:creationId xmlns:a16="http://schemas.microsoft.com/office/drawing/2014/main" id="{1A51ABD3-8BC8-D887-69EC-796557966273}"/>
                </a:ext>
              </a:extLst>
            </p:cNvPr>
            <p:cNvPicPr>
              <a:picLocks noChangeAspect="1"/>
            </p:cNvPicPr>
            <p:nvPr/>
          </p:nvPicPr>
          <p:blipFill>
            <a:blip r:embed="rId21" cstate="email">
              <a:biLevel thresh="75000"/>
              <a:extLst>
                <a:ext uri="{28A0092B-C50C-407E-A947-70E740481C1C}">
                  <a14:useLocalDpi xmlns:a14="http://schemas.microsoft.com/office/drawing/2010/main"/>
                </a:ext>
              </a:extLst>
            </a:blip>
            <a:stretch>
              <a:fillRect/>
            </a:stretch>
          </p:blipFill>
          <p:spPr>
            <a:xfrm>
              <a:off x="8761352" y="3502787"/>
              <a:ext cx="354160" cy="354160"/>
            </a:xfrm>
            <a:prstGeom prst="rect">
              <a:avLst/>
            </a:prstGeom>
          </p:spPr>
        </p:pic>
        <p:sp>
          <p:nvSpPr>
            <p:cNvPr id="87" name="Rectangle 86">
              <a:extLst>
                <a:ext uri="{FF2B5EF4-FFF2-40B4-BE49-F238E27FC236}">
                  <a16:creationId xmlns:a16="http://schemas.microsoft.com/office/drawing/2014/main" id="{FDF20BFD-95D7-4227-0357-EDD9015BF21B}"/>
                </a:ext>
              </a:extLst>
            </p:cNvPr>
            <p:cNvSpPr/>
            <p:nvPr/>
          </p:nvSpPr>
          <p:spPr>
            <a:xfrm>
              <a:off x="8537596" y="4048036"/>
              <a:ext cx="3072207" cy="4651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3152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5875"/>
              <a:r>
                <a:rPr lang="en-US" sz="850" b="1" dirty="0">
                  <a:solidFill>
                    <a:schemeClr val="tx1"/>
                  </a:solidFill>
                  <a:effectLst/>
                  <a:latin typeface="Zebra Sans" pitchFamily="50" charset="0"/>
                  <a:ea typeface="Calibri"/>
                  <a:cs typeface="Arial"/>
                </a:rPr>
                <a:t>Enterprise Keyboard: </a:t>
              </a:r>
              <a:r>
                <a:rPr lang="en-US" sz="850" dirty="0">
                  <a:solidFill>
                    <a:schemeClr val="tx1"/>
                  </a:solidFill>
                  <a:latin typeface="Zebra Sans" pitchFamily="50" charset="0"/>
                  <a:ea typeface="Calibri"/>
                  <a:cs typeface="Arial"/>
                </a:rPr>
                <a:t>C</a:t>
              </a:r>
              <a:r>
                <a:rPr lang="en-US" sz="850" dirty="0">
                  <a:solidFill>
                    <a:schemeClr val="tx1"/>
                  </a:solidFill>
                  <a:effectLst/>
                  <a:latin typeface="Zebra Sans" pitchFamily="50" charset="0"/>
                  <a:ea typeface="Calibri"/>
                  <a:cs typeface="Arial"/>
                </a:rPr>
                <a:t>ustomized keys and layouts for specific workflows</a:t>
              </a:r>
            </a:p>
          </p:txBody>
        </p:sp>
        <p:pic>
          <p:nvPicPr>
            <p:cNvPr id="88" name="Picture 87">
              <a:extLst>
                <a:ext uri="{FF2B5EF4-FFF2-40B4-BE49-F238E27FC236}">
                  <a16:creationId xmlns:a16="http://schemas.microsoft.com/office/drawing/2014/main" id="{4B659616-7964-523E-6E86-165739D33713}"/>
                </a:ext>
              </a:extLst>
            </p:cNvPr>
            <p:cNvPicPr>
              <a:picLocks noChangeAspect="1"/>
            </p:cNvPicPr>
            <p:nvPr/>
          </p:nvPicPr>
          <p:blipFill>
            <a:blip r:embed="rId22" cstate="email">
              <a:biLevel thresh="75000"/>
              <a:extLst>
                <a:ext uri="{28A0092B-C50C-407E-A947-70E740481C1C}">
                  <a14:useLocalDpi xmlns:a14="http://schemas.microsoft.com/office/drawing/2010/main"/>
                </a:ext>
              </a:extLst>
            </a:blip>
            <a:stretch>
              <a:fillRect/>
            </a:stretch>
          </p:blipFill>
          <p:spPr>
            <a:xfrm>
              <a:off x="8800163" y="4160384"/>
              <a:ext cx="276538" cy="276538"/>
            </a:xfrm>
            <a:prstGeom prst="rect">
              <a:avLst/>
            </a:prstGeom>
          </p:spPr>
        </p:pic>
        <p:cxnSp>
          <p:nvCxnSpPr>
            <p:cNvPr id="90" name="Straight Connector 89">
              <a:extLst>
                <a:ext uri="{FF2B5EF4-FFF2-40B4-BE49-F238E27FC236}">
                  <a16:creationId xmlns:a16="http://schemas.microsoft.com/office/drawing/2014/main" id="{BDA7F5F8-A342-B85F-568F-9BC56498CA62}"/>
                </a:ext>
              </a:extLst>
            </p:cNvPr>
            <p:cNvCxnSpPr>
              <a:cxnSpLocks/>
            </p:cNvCxnSpPr>
            <p:nvPr/>
          </p:nvCxnSpPr>
          <p:spPr>
            <a:xfrm>
              <a:off x="8504546" y="2487860"/>
              <a:ext cx="0" cy="359694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1F33CDE-372D-C394-023F-C5964B6777CB}"/>
                </a:ext>
              </a:extLst>
            </p:cNvPr>
            <p:cNvCxnSpPr>
              <a:cxnSpLocks/>
            </p:cNvCxnSpPr>
            <p:nvPr/>
          </p:nvCxnSpPr>
          <p:spPr>
            <a:xfrm>
              <a:off x="3517074" y="2487861"/>
              <a:ext cx="0" cy="407357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419DACB3-A580-CCD5-9053-F1F8F5FEE7C3}"/>
              </a:ext>
            </a:extLst>
          </p:cNvPr>
          <p:cNvGrpSpPr/>
          <p:nvPr/>
        </p:nvGrpSpPr>
        <p:grpSpPr>
          <a:xfrm>
            <a:off x="-5986" y="1947573"/>
            <a:ext cx="12197986" cy="414061"/>
            <a:chOff x="-5986" y="1765878"/>
            <a:chExt cx="12197986" cy="414061"/>
          </a:xfrm>
        </p:grpSpPr>
        <p:sp>
          <p:nvSpPr>
            <p:cNvPr id="92" name="Rectangle 91">
              <a:extLst>
                <a:ext uri="{FF2B5EF4-FFF2-40B4-BE49-F238E27FC236}">
                  <a16:creationId xmlns:a16="http://schemas.microsoft.com/office/drawing/2014/main" id="{51C7F8C3-CDB5-B1C4-94AB-85E25D9A0C99}"/>
                </a:ext>
              </a:extLst>
            </p:cNvPr>
            <p:cNvSpPr/>
            <p:nvPr/>
          </p:nvSpPr>
          <p:spPr>
            <a:xfrm>
              <a:off x="-5986" y="1765878"/>
              <a:ext cx="12197986" cy="4068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124" name="Rectangle 123">
              <a:extLst>
                <a:ext uri="{FF2B5EF4-FFF2-40B4-BE49-F238E27FC236}">
                  <a16:creationId xmlns:a16="http://schemas.microsoft.com/office/drawing/2014/main" id="{FDE847D4-6E81-8244-B63A-BEFDA013B215}"/>
                </a:ext>
              </a:extLst>
            </p:cNvPr>
            <p:cNvSpPr/>
            <p:nvPr/>
          </p:nvSpPr>
          <p:spPr>
            <a:xfrm>
              <a:off x="1187929" y="1838307"/>
              <a:ext cx="1164171" cy="34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noProof="1">
                  <a:latin typeface="Zebra Sans Cnd ExtraBold" pitchFamily="50" charset="0"/>
                </a:rPr>
                <a:t>Set Up</a:t>
              </a:r>
            </a:p>
          </p:txBody>
        </p:sp>
        <p:sp>
          <p:nvSpPr>
            <p:cNvPr id="125" name="Rectangle 124">
              <a:extLst>
                <a:ext uri="{FF2B5EF4-FFF2-40B4-BE49-F238E27FC236}">
                  <a16:creationId xmlns:a16="http://schemas.microsoft.com/office/drawing/2014/main" id="{59B390C4-6C74-2B4E-9629-2CAE2D0152CD}"/>
                </a:ext>
              </a:extLst>
            </p:cNvPr>
            <p:cNvSpPr/>
            <p:nvPr/>
          </p:nvSpPr>
          <p:spPr>
            <a:xfrm>
              <a:off x="5032865" y="1838307"/>
              <a:ext cx="1953066" cy="34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noProof="1">
                  <a:latin typeface="Zebra Sans Cnd ExtraBold" pitchFamily="50" charset="0"/>
                </a:rPr>
                <a:t>Secure and Manage</a:t>
              </a:r>
            </a:p>
          </p:txBody>
        </p:sp>
        <p:sp>
          <p:nvSpPr>
            <p:cNvPr id="128" name="Rectangle 127">
              <a:extLst>
                <a:ext uri="{FF2B5EF4-FFF2-40B4-BE49-F238E27FC236}">
                  <a16:creationId xmlns:a16="http://schemas.microsoft.com/office/drawing/2014/main" id="{B66F06E3-48DA-644B-836D-ABDF868AE172}"/>
                </a:ext>
              </a:extLst>
            </p:cNvPr>
            <p:cNvSpPr/>
            <p:nvPr/>
          </p:nvSpPr>
          <p:spPr>
            <a:xfrm>
              <a:off x="9756821" y="1838307"/>
              <a:ext cx="1166156" cy="34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defTabSz="913852">
                <a:lnSpc>
                  <a:spcPct val="90000"/>
                </a:lnSpc>
                <a:spcAft>
                  <a:spcPts val="1200"/>
                </a:spcAft>
                <a:buClr>
                  <a:srgbClr val="00A7FF"/>
                </a:buClr>
                <a:defRPr/>
              </a:pPr>
              <a:r>
                <a:rPr lang="en-US" noProof="1">
                  <a:latin typeface="Zebra Sans Cnd ExtraBold" pitchFamily="50" charset="0"/>
                </a:rPr>
                <a:t>Optimize</a:t>
              </a:r>
            </a:p>
          </p:txBody>
        </p:sp>
      </p:grpSp>
    </p:spTree>
    <p:extLst>
      <p:ext uri="{BB962C8B-B14F-4D97-AF65-F5344CB8AC3E}">
        <p14:creationId xmlns:p14="http://schemas.microsoft.com/office/powerpoint/2010/main" val="49086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00F29-DC7B-1B50-A6B3-7D68AAAC7C89}"/>
            </a:ext>
          </a:extLst>
        </p:cNvPr>
        <p:cNvGrpSpPr/>
        <p:nvPr/>
      </p:nvGrpSpPr>
      <p:grpSpPr>
        <a:xfrm>
          <a:off x="0" y="0"/>
          <a:ext cx="0" cy="0"/>
          <a:chOff x="0" y="0"/>
          <a:chExt cx="0" cy="0"/>
        </a:xfrm>
      </p:grpSpPr>
      <p:pic>
        <p:nvPicPr>
          <p:cNvPr id="3" name="Picture 2" descr="A person and person sitting at a desk with a computer&#10;&#10;AI-generated content may be incorrect.">
            <a:extLst>
              <a:ext uri="{FF2B5EF4-FFF2-40B4-BE49-F238E27FC236}">
                <a16:creationId xmlns:a16="http://schemas.microsoft.com/office/drawing/2014/main" id="{4AEE24F6-4D59-5310-2CA3-6E796E37728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1"/>
            <a:ext cx="12191999" cy="6858000"/>
          </a:xfrm>
          <a:prstGeom prst="rect">
            <a:avLst/>
          </a:prstGeom>
        </p:spPr>
      </p:pic>
      <p:pic>
        <p:nvPicPr>
          <p:cNvPr id="12" name="Picture Placeholder 11">
            <a:extLst>
              <a:ext uri="{FF2B5EF4-FFF2-40B4-BE49-F238E27FC236}">
                <a16:creationId xmlns:a16="http://schemas.microsoft.com/office/drawing/2014/main" id="{9FAD14D0-CA46-226D-A6D5-CA668F08E57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0" name="Slide Number Placeholder 1">
            <a:extLst>
              <a:ext uri="{FF2B5EF4-FFF2-40B4-BE49-F238E27FC236}">
                <a16:creationId xmlns:a16="http://schemas.microsoft.com/office/drawing/2014/main" id="{377B75DA-AC30-E03B-DB06-74A9733F0B09}"/>
              </a:ext>
            </a:extLst>
          </p:cNvPr>
          <p:cNvSpPr>
            <a:spLocks noGrp="1"/>
          </p:cNvSpPr>
          <p:nvPr>
            <p:ph type="sldNum" sz="quarter" idx="12"/>
          </p:nvPr>
        </p:nvSpPr>
        <p:spPr>
          <a:xfrm>
            <a:off x="11567886" y="6502400"/>
            <a:ext cx="522513" cy="248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F2B04-26D8-7A4C-BEBA-ABF4A71227EC}"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C1949A89-B328-0C94-592B-ED5D54CBBA24}"/>
              </a:ext>
            </a:extLst>
          </p:cNvPr>
          <p:cNvGrpSpPr/>
          <p:nvPr/>
        </p:nvGrpSpPr>
        <p:grpSpPr>
          <a:xfrm>
            <a:off x="-1" y="5925869"/>
            <a:ext cx="12180886" cy="1013166"/>
            <a:chOff x="11114" y="5891493"/>
            <a:chExt cx="12180886" cy="1013166"/>
          </a:xfrm>
        </p:grpSpPr>
        <p:sp>
          <p:nvSpPr>
            <p:cNvPr id="4" name="Rectangle 3">
              <a:extLst>
                <a:ext uri="{FF2B5EF4-FFF2-40B4-BE49-F238E27FC236}">
                  <a16:creationId xmlns:a16="http://schemas.microsoft.com/office/drawing/2014/main" id="{52097888-A727-588E-F2DD-892569978B6D}"/>
                </a:ext>
              </a:extLst>
            </p:cNvPr>
            <p:cNvSpPr/>
            <p:nvPr/>
          </p:nvSpPr>
          <p:spPr>
            <a:xfrm>
              <a:off x="11114" y="5891493"/>
              <a:ext cx="12180886" cy="96650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 Placeholder 5">
              <a:extLst>
                <a:ext uri="{FF2B5EF4-FFF2-40B4-BE49-F238E27FC236}">
                  <a16:creationId xmlns:a16="http://schemas.microsoft.com/office/drawing/2014/main" id="{2B7F7655-03E7-549F-9F00-746A76CCB0FC}"/>
                </a:ext>
              </a:extLst>
            </p:cNvPr>
            <p:cNvSpPr txBox="1">
              <a:spLocks/>
            </p:cNvSpPr>
            <p:nvPr/>
          </p:nvSpPr>
          <p:spPr>
            <a:xfrm>
              <a:off x="414338" y="6102626"/>
              <a:ext cx="11766547" cy="80203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99" dirty="0">
                  <a:solidFill>
                    <a:schemeClr val="bg1"/>
                  </a:solidFill>
                  <a:latin typeface="Zebra Sans Cnd ExtraBold" pitchFamily="50" charset="0"/>
                </a:rPr>
                <a:t>Product Tour</a:t>
              </a:r>
            </a:p>
          </p:txBody>
        </p:sp>
      </p:grpSp>
    </p:spTree>
    <p:extLst>
      <p:ext uri="{BB962C8B-B14F-4D97-AF65-F5344CB8AC3E}">
        <p14:creationId xmlns:p14="http://schemas.microsoft.com/office/powerpoint/2010/main" val="162377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07976-E0D8-71B2-6562-FDA65B61547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D59F8F-821C-794D-AFBA-1518A32149B9}" type="slidenum">
              <a:rPr kumimoji="0" lang="en-US" sz="800" b="0" i="0" u="none" strike="noStrike" kern="1200" cap="none" spc="0" normalizeH="0" baseline="0" noProof="0" smtClean="0">
                <a:ln>
                  <a:noFill/>
                </a:ln>
                <a:solidFill>
                  <a:srgbClr val="000000"/>
                </a:solidFill>
                <a:effectLst/>
                <a:uLnTx/>
                <a:uFillTx/>
                <a:latin typeface="Zebra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srgbClr val="000000"/>
              </a:solidFill>
              <a:effectLst/>
              <a:uLnTx/>
              <a:uFillTx/>
              <a:latin typeface="Zebra Sans" pitchFamily="2" charset="77"/>
              <a:ea typeface="+mn-ea"/>
              <a:cs typeface="+mn-cs"/>
            </a:endParaRPr>
          </a:p>
        </p:txBody>
      </p:sp>
      <p:sp>
        <p:nvSpPr>
          <p:cNvPr id="4" name="Text Placeholder 3">
            <a:extLst>
              <a:ext uri="{FF2B5EF4-FFF2-40B4-BE49-F238E27FC236}">
                <a16:creationId xmlns:a16="http://schemas.microsoft.com/office/drawing/2014/main" id="{5EB15284-C889-B58C-BD6C-77C0E0DE073E}"/>
              </a:ext>
            </a:extLst>
          </p:cNvPr>
          <p:cNvSpPr>
            <a:spLocks noGrp="1"/>
          </p:cNvSpPr>
          <p:nvPr>
            <p:ph type="body" sz="quarter" idx="14"/>
          </p:nvPr>
        </p:nvSpPr>
        <p:spPr/>
        <p:txBody>
          <a:bodyPr/>
          <a:lstStyle/>
          <a:p>
            <a:r>
              <a:rPr lang="en-US"/>
              <a:t>ZEC500 Enterprise computer</a:t>
            </a:r>
          </a:p>
        </p:txBody>
      </p:sp>
      <p:sp>
        <p:nvSpPr>
          <p:cNvPr id="5" name="Title 4">
            <a:extLst>
              <a:ext uri="{FF2B5EF4-FFF2-40B4-BE49-F238E27FC236}">
                <a16:creationId xmlns:a16="http://schemas.microsoft.com/office/drawing/2014/main" id="{25C8390C-4D07-5FB3-326F-5F34C2A12136}"/>
              </a:ext>
            </a:extLst>
          </p:cNvPr>
          <p:cNvSpPr>
            <a:spLocks noGrp="1"/>
          </p:cNvSpPr>
          <p:nvPr>
            <p:ph type="title"/>
          </p:nvPr>
        </p:nvSpPr>
        <p:spPr/>
        <p:txBody>
          <a:bodyPr/>
          <a:lstStyle/>
          <a:p>
            <a:r>
              <a:rPr lang="en-US"/>
              <a:t>Value</a:t>
            </a:r>
          </a:p>
        </p:txBody>
      </p:sp>
      <p:grpSp>
        <p:nvGrpSpPr>
          <p:cNvPr id="50" name="Group 49">
            <a:extLst>
              <a:ext uri="{FF2B5EF4-FFF2-40B4-BE49-F238E27FC236}">
                <a16:creationId xmlns:a16="http://schemas.microsoft.com/office/drawing/2014/main" id="{BE11434A-CB68-6634-441A-29F8F5C8EF21}"/>
              </a:ext>
            </a:extLst>
          </p:cNvPr>
          <p:cNvGrpSpPr/>
          <p:nvPr/>
        </p:nvGrpSpPr>
        <p:grpSpPr>
          <a:xfrm>
            <a:off x="5394817" y="984933"/>
            <a:ext cx="5879016" cy="5311272"/>
            <a:chOff x="4990370" y="757834"/>
            <a:chExt cx="6392944" cy="5775569"/>
          </a:xfrm>
        </p:grpSpPr>
        <p:pic>
          <p:nvPicPr>
            <p:cNvPr id="6" name="Picture 5">
              <a:extLst>
                <a:ext uri="{FF2B5EF4-FFF2-40B4-BE49-F238E27FC236}">
                  <a16:creationId xmlns:a16="http://schemas.microsoft.com/office/drawing/2014/main" id="{B28578E7-81A8-20D3-C174-D643A7F24DB0}"/>
                </a:ext>
              </a:extLst>
            </p:cNvPr>
            <p:cNvPicPr>
              <a:picLocks noChangeAspect="1"/>
            </p:cNvPicPr>
            <p:nvPr/>
          </p:nvPicPr>
          <p:blipFill>
            <a:blip r:embed="rId2"/>
            <a:stretch>
              <a:fillRect/>
            </a:stretch>
          </p:blipFill>
          <p:spPr>
            <a:xfrm>
              <a:off x="4990370" y="757834"/>
              <a:ext cx="4309374" cy="2676259"/>
            </a:xfrm>
            <a:prstGeom prst="rect">
              <a:avLst/>
            </a:prstGeom>
          </p:spPr>
        </p:pic>
        <p:pic>
          <p:nvPicPr>
            <p:cNvPr id="7" name="圖片 8" descr="一張含有 電子裝置, 電子產品, 揚聲器 的圖片&#10;&#10;自動產生的描述">
              <a:extLst>
                <a:ext uri="{FF2B5EF4-FFF2-40B4-BE49-F238E27FC236}">
                  <a16:creationId xmlns:a16="http://schemas.microsoft.com/office/drawing/2014/main" id="{6C959618-C1A5-8465-4401-D7E46A1BA0E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46971" y="3256928"/>
              <a:ext cx="3796172" cy="3276475"/>
            </a:xfrm>
            <a:prstGeom prst="rect">
              <a:avLst/>
            </a:prstGeom>
          </p:spPr>
        </p:pic>
        <p:sp>
          <p:nvSpPr>
            <p:cNvPr id="8" name="TextBox 7">
              <a:extLst>
                <a:ext uri="{FF2B5EF4-FFF2-40B4-BE49-F238E27FC236}">
                  <a16:creationId xmlns:a16="http://schemas.microsoft.com/office/drawing/2014/main" id="{9264E764-FFB9-75C3-70AF-70F90F5451A0}"/>
                </a:ext>
              </a:extLst>
            </p:cNvPr>
            <p:cNvSpPr txBox="1"/>
            <p:nvPr/>
          </p:nvSpPr>
          <p:spPr>
            <a:xfrm>
              <a:off x="10187560" y="865762"/>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Power key</a:t>
              </a:r>
            </a:p>
          </p:txBody>
        </p:sp>
        <p:sp>
          <p:nvSpPr>
            <p:cNvPr id="9" name="TextBox 8">
              <a:extLst>
                <a:ext uri="{FF2B5EF4-FFF2-40B4-BE49-F238E27FC236}">
                  <a16:creationId xmlns:a16="http://schemas.microsoft.com/office/drawing/2014/main" id="{C7D32886-FD90-CBAC-9D4B-2ED8474E1CE4}"/>
                </a:ext>
              </a:extLst>
            </p:cNvPr>
            <p:cNvSpPr txBox="1"/>
            <p:nvPr/>
          </p:nvSpPr>
          <p:spPr>
            <a:xfrm>
              <a:off x="10187560" y="1242073"/>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Zebra Sans" pitchFamily="2" charset="77"/>
                  <a:ea typeface="+mn-ea"/>
                  <a:cs typeface="+mn-cs"/>
                </a:rPr>
                <a:t>Programmable key</a:t>
              </a:r>
            </a:p>
          </p:txBody>
        </p:sp>
        <p:sp>
          <p:nvSpPr>
            <p:cNvPr id="10" name="TextBox 9">
              <a:extLst>
                <a:ext uri="{FF2B5EF4-FFF2-40B4-BE49-F238E27FC236}">
                  <a16:creationId xmlns:a16="http://schemas.microsoft.com/office/drawing/2014/main" id="{D4EB07ED-735D-DEAF-69F7-CF202C87100F}"/>
                </a:ext>
              </a:extLst>
            </p:cNvPr>
            <p:cNvSpPr txBox="1"/>
            <p:nvPr/>
          </p:nvSpPr>
          <p:spPr>
            <a:xfrm>
              <a:off x="10187560" y="1618384"/>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Zebra Sans" pitchFamily="2" charset="77"/>
                  <a:ea typeface="+mn-ea"/>
                  <a:cs typeface="+mn-cs"/>
                </a:rPr>
                <a:t>USB-C/DP</a:t>
              </a:r>
            </a:p>
          </p:txBody>
        </p:sp>
        <p:sp>
          <p:nvSpPr>
            <p:cNvPr id="11" name="TextBox 10">
              <a:extLst>
                <a:ext uri="{FF2B5EF4-FFF2-40B4-BE49-F238E27FC236}">
                  <a16:creationId xmlns:a16="http://schemas.microsoft.com/office/drawing/2014/main" id="{2DF3DEE4-F491-F522-8961-CECCE5716BBE}"/>
                </a:ext>
              </a:extLst>
            </p:cNvPr>
            <p:cNvSpPr txBox="1"/>
            <p:nvPr/>
          </p:nvSpPr>
          <p:spPr>
            <a:xfrm>
              <a:off x="10187560" y="1994695"/>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USB-A</a:t>
              </a:r>
            </a:p>
          </p:txBody>
        </p:sp>
        <p:sp>
          <p:nvSpPr>
            <p:cNvPr id="12" name="TextBox 11">
              <a:extLst>
                <a:ext uri="{FF2B5EF4-FFF2-40B4-BE49-F238E27FC236}">
                  <a16:creationId xmlns:a16="http://schemas.microsoft.com/office/drawing/2014/main" id="{6ECDD608-C15F-C739-7A54-568A22A219A1}"/>
                </a:ext>
              </a:extLst>
            </p:cNvPr>
            <p:cNvSpPr txBox="1"/>
            <p:nvPr/>
          </p:nvSpPr>
          <p:spPr>
            <a:xfrm>
              <a:off x="10187560" y="2371006"/>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HDMI</a:t>
              </a:r>
            </a:p>
          </p:txBody>
        </p:sp>
        <p:sp>
          <p:nvSpPr>
            <p:cNvPr id="13" name="TextBox 12">
              <a:extLst>
                <a:ext uri="{FF2B5EF4-FFF2-40B4-BE49-F238E27FC236}">
                  <a16:creationId xmlns:a16="http://schemas.microsoft.com/office/drawing/2014/main" id="{3F1DB659-FD8A-68F3-CBBF-957B38B78F68}"/>
                </a:ext>
              </a:extLst>
            </p:cNvPr>
            <p:cNvSpPr txBox="1"/>
            <p:nvPr/>
          </p:nvSpPr>
          <p:spPr>
            <a:xfrm>
              <a:off x="10187560" y="2747315"/>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RJ45</a:t>
              </a:r>
            </a:p>
          </p:txBody>
        </p:sp>
        <p:sp>
          <p:nvSpPr>
            <p:cNvPr id="14" name="TextBox 13">
              <a:extLst>
                <a:ext uri="{FF2B5EF4-FFF2-40B4-BE49-F238E27FC236}">
                  <a16:creationId xmlns:a16="http://schemas.microsoft.com/office/drawing/2014/main" id="{190CEEB1-E73F-7A0D-61AD-D8A565DB0DDE}"/>
                </a:ext>
              </a:extLst>
            </p:cNvPr>
            <p:cNvSpPr txBox="1"/>
            <p:nvPr/>
          </p:nvSpPr>
          <p:spPr>
            <a:xfrm>
              <a:off x="10187560" y="4543683"/>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NFC Antenna</a:t>
              </a:r>
            </a:p>
          </p:txBody>
        </p:sp>
        <p:sp>
          <p:nvSpPr>
            <p:cNvPr id="15" name="TextBox 14">
              <a:extLst>
                <a:ext uri="{FF2B5EF4-FFF2-40B4-BE49-F238E27FC236}">
                  <a16:creationId xmlns:a16="http://schemas.microsoft.com/office/drawing/2014/main" id="{ABC3878C-1F31-8C5C-EE05-4C3BD06794D7}"/>
                </a:ext>
              </a:extLst>
            </p:cNvPr>
            <p:cNvSpPr txBox="1"/>
            <p:nvPr/>
          </p:nvSpPr>
          <p:spPr>
            <a:xfrm>
              <a:off x="10187560" y="4919992"/>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75x75mm VESA</a:t>
              </a:r>
            </a:p>
          </p:txBody>
        </p:sp>
        <p:grpSp>
          <p:nvGrpSpPr>
            <p:cNvPr id="22" name="Group 21">
              <a:extLst>
                <a:ext uri="{FF2B5EF4-FFF2-40B4-BE49-F238E27FC236}">
                  <a16:creationId xmlns:a16="http://schemas.microsoft.com/office/drawing/2014/main" id="{EC993808-BF5D-6140-753F-675715AAE47F}"/>
                </a:ext>
              </a:extLst>
            </p:cNvPr>
            <p:cNvGrpSpPr/>
            <p:nvPr/>
          </p:nvGrpSpPr>
          <p:grpSpPr>
            <a:xfrm>
              <a:off x="5961185" y="984460"/>
              <a:ext cx="4073768" cy="575114"/>
              <a:chOff x="5961185" y="1301958"/>
              <a:chExt cx="4073768" cy="257615"/>
            </a:xfrm>
          </p:grpSpPr>
          <p:cxnSp>
            <p:nvCxnSpPr>
              <p:cNvPr id="17" name="Straight Connector 16">
                <a:extLst>
                  <a:ext uri="{FF2B5EF4-FFF2-40B4-BE49-F238E27FC236}">
                    <a16:creationId xmlns:a16="http://schemas.microsoft.com/office/drawing/2014/main" id="{7BB816BB-D434-5CD7-7B7A-320690FDCE1B}"/>
                  </a:ext>
                </a:extLst>
              </p:cNvPr>
              <p:cNvCxnSpPr/>
              <p:nvPr/>
            </p:nvCxnSpPr>
            <p:spPr>
              <a:xfrm flipV="1">
                <a:off x="596118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8287B67-A49A-8D70-E727-8D8E1F1B80F8}"/>
                  </a:ext>
                </a:extLst>
              </p:cNvPr>
              <p:cNvCxnSpPr>
                <a:cxnSpLocks/>
              </p:cNvCxnSpPr>
              <p:nvPr/>
            </p:nvCxnSpPr>
            <p:spPr>
              <a:xfrm>
                <a:off x="5961185" y="1301958"/>
                <a:ext cx="4073768"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7C1AB196-189F-4761-5346-59E6617411AC}"/>
                </a:ext>
              </a:extLst>
            </p:cNvPr>
            <p:cNvGrpSpPr/>
            <p:nvPr/>
          </p:nvGrpSpPr>
          <p:grpSpPr>
            <a:xfrm>
              <a:off x="6304085" y="1353737"/>
              <a:ext cx="3730867" cy="205836"/>
              <a:chOff x="5459415" y="1301959"/>
              <a:chExt cx="3730867" cy="257614"/>
            </a:xfrm>
          </p:grpSpPr>
          <p:cxnSp>
            <p:nvCxnSpPr>
              <p:cNvPr id="24" name="Straight Connector 23">
                <a:extLst>
                  <a:ext uri="{FF2B5EF4-FFF2-40B4-BE49-F238E27FC236}">
                    <a16:creationId xmlns:a16="http://schemas.microsoft.com/office/drawing/2014/main" id="{34CED632-62BD-1142-CB36-52AF3C6C464A}"/>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D9CB405-AF33-6298-440F-98F646920066}"/>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19A0D22B-3A15-4054-622B-AFC474463BA0}"/>
                </a:ext>
              </a:extLst>
            </p:cNvPr>
            <p:cNvGrpSpPr/>
            <p:nvPr/>
          </p:nvGrpSpPr>
          <p:grpSpPr>
            <a:xfrm flipV="1">
              <a:off x="6786405" y="1589883"/>
              <a:ext cx="3248547" cy="110659"/>
              <a:chOff x="5459415" y="1301959"/>
              <a:chExt cx="3730867" cy="257614"/>
            </a:xfrm>
          </p:grpSpPr>
          <p:cxnSp>
            <p:nvCxnSpPr>
              <p:cNvPr id="29" name="Straight Connector 28">
                <a:extLst>
                  <a:ext uri="{FF2B5EF4-FFF2-40B4-BE49-F238E27FC236}">
                    <a16:creationId xmlns:a16="http://schemas.microsoft.com/office/drawing/2014/main" id="{D0AC0F03-2B55-5141-FB5A-7F4884D3E1FC}"/>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CE29793-5604-281F-BA89-E3CD10987FAA}"/>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9649E0A5-2CF7-9187-F299-85FC599DAF97}"/>
                </a:ext>
              </a:extLst>
            </p:cNvPr>
            <p:cNvGrpSpPr/>
            <p:nvPr/>
          </p:nvGrpSpPr>
          <p:grpSpPr>
            <a:xfrm flipV="1">
              <a:off x="7192110" y="1618383"/>
              <a:ext cx="2842842" cy="477811"/>
              <a:chOff x="5459415" y="1301959"/>
              <a:chExt cx="3730867" cy="257614"/>
            </a:xfrm>
          </p:grpSpPr>
          <p:cxnSp>
            <p:nvCxnSpPr>
              <p:cNvPr id="32" name="Straight Connector 31">
                <a:extLst>
                  <a:ext uri="{FF2B5EF4-FFF2-40B4-BE49-F238E27FC236}">
                    <a16:creationId xmlns:a16="http://schemas.microsoft.com/office/drawing/2014/main" id="{DE028573-AF8E-EDFC-5408-00343C6337E1}"/>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68DC7C7-985A-46C9-5907-71A9515AC90E}"/>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08CB5CE-0A00-2D93-A361-59626C6A3051}"/>
                </a:ext>
              </a:extLst>
            </p:cNvPr>
            <p:cNvGrpSpPr/>
            <p:nvPr/>
          </p:nvGrpSpPr>
          <p:grpSpPr>
            <a:xfrm>
              <a:off x="6919547" y="2479151"/>
              <a:ext cx="3115405" cy="237387"/>
              <a:chOff x="5459415" y="1301959"/>
              <a:chExt cx="3730867" cy="257614"/>
            </a:xfrm>
          </p:grpSpPr>
          <p:cxnSp>
            <p:nvCxnSpPr>
              <p:cNvPr id="35" name="Straight Connector 34">
                <a:extLst>
                  <a:ext uri="{FF2B5EF4-FFF2-40B4-BE49-F238E27FC236}">
                    <a16:creationId xmlns:a16="http://schemas.microsoft.com/office/drawing/2014/main" id="{201DB150-8BD0-BFCF-F398-0237B4D29D85}"/>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7ACC08B-D158-7EF2-8349-32C0F767CCF5}"/>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a:extLst>
                <a:ext uri="{FF2B5EF4-FFF2-40B4-BE49-F238E27FC236}">
                  <a16:creationId xmlns:a16="http://schemas.microsoft.com/office/drawing/2014/main" id="{6F63E75A-D380-98AD-59E6-793EB540EB32}"/>
                </a:ext>
              </a:extLst>
            </p:cNvPr>
            <p:cNvCxnSpPr>
              <a:cxnSpLocks/>
            </p:cNvCxnSpPr>
            <p:nvPr/>
          </p:nvCxnSpPr>
          <p:spPr>
            <a:xfrm>
              <a:off x="7772400" y="2866012"/>
              <a:ext cx="2262552"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4996342-C772-0D78-C5F7-EC8E5E184831}"/>
                </a:ext>
              </a:extLst>
            </p:cNvPr>
            <p:cNvCxnSpPr>
              <a:cxnSpLocks/>
            </p:cNvCxnSpPr>
            <p:nvPr/>
          </p:nvCxnSpPr>
          <p:spPr>
            <a:xfrm>
              <a:off x="8291146" y="4694812"/>
              <a:ext cx="1743806"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EC216CE-A3B2-60E4-02F2-8E9AFFA4961D}"/>
                </a:ext>
              </a:extLst>
            </p:cNvPr>
            <p:cNvCxnSpPr>
              <a:cxnSpLocks/>
            </p:cNvCxnSpPr>
            <p:nvPr/>
          </p:nvCxnSpPr>
          <p:spPr>
            <a:xfrm>
              <a:off x="5981698" y="5002543"/>
              <a:ext cx="4053254"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EF98330-81FE-DD9C-BEEC-15BB40764D26}"/>
                </a:ext>
              </a:extLst>
            </p:cNvPr>
            <p:cNvCxnSpPr>
              <a:cxnSpLocks/>
            </p:cNvCxnSpPr>
            <p:nvPr/>
          </p:nvCxnSpPr>
          <p:spPr>
            <a:xfrm>
              <a:off x="5981698" y="4183479"/>
              <a:ext cx="0" cy="127654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49" name="Table 48">
            <a:extLst>
              <a:ext uri="{FF2B5EF4-FFF2-40B4-BE49-F238E27FC236}">
                <a16:creationId xmlns:a16="http://schemas.microsoft.com/office/drawing/2014/main" id="{596BA69C-B6BB-A358-BD42-8A8E67D495A3}"/>
              </a:ext>
            </a:extLst>
          </p:cNvPr>
          <p:cNvGraphicFramePr>
            <a:graphicFrameLocks noGrp="1"/>
          </p:cNvGraphicFramePr>
          <p:nvPr>
            <p:extLst>
              <p:ext uri="{D42A27DB-BD31-4B8C-83A1-F6EECF244321}">
                <p14:modId xmlns:p14="http://schemas.microsoft.com/office/powerpoint/2010/main" val="3492960685"/>
              </p:ext>
            </p:extLst>
          </p:nvPr>
        </p:nvGraphicFramePr>
        <p:xfrm>
          <a:off x="461373" y="1301959"/>
          <a:ext cx="4646895" cy="4994248"/>
        </p:xfrm>
        <a:graphic>
          <a:graphicData uri="http://schemas.openxmlformats.org/drawingml/2006/table">
            <a:tbl>
              <a:tblPr bandRow="1">
                <a:tableStyleId>{68D230F3-CF80-4859-8CE7-A43EE81993B5}</a:tableStyleId>
              </a:tblPr>
              <a:tblGrid>
                <a:gridCol w="1140610">
                  <a:extLst>
                    <a:ext uri="{9D8B030D-6E8A-4147-A177-3AD203B41FA5}">
                      <a16:colId xmlns:a16="http://schemas.microsoft.com/office/drawing/2014/main" val="1373553984"/>
                    </a:ext>
                  </a:extLst>
                </a:gridCol>
                <a:gridCol w="3506285">
                  <a:extLst>
                    <a:ext uri="{9D8B030D-6E8A-4147-A177-3AD203B41FA5}">
                      <a16:colId xmlns:a16="http://schemas.microsoft.com/office/drawing/2014/main" val="2765616713"/>
                    </a:ext>
                  </a:extLst>
                </a:gridCol>
              </a:tblGrid>
              <a:tr h="301425">
                <a:tc>
                  <a:txBody>
                    <a:bodyPr/>
                    <a:lstStyle/>
                    <a:p>
                      <a:r>
                        <a:rPr lang="en-US" sz="1200" b="1">
                          <a:latin typeface="Zebra Sans Bold" pitchFamily="2" charset="77"/>
                        </a:rPr>
                        <a:t>Processor</a:t>
                      </a:r>
                    </a:p>
                  </a:txBody>
                  <a:tcPr marL="91416" marR="91416" marT="45708" marB="45708" anchor="ctr">
                    <a:lnL>
                      <a:noFill/>
                    </a:lnL>
                    <a:lnR>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latin typeface="Zebra Sans" pitchFamily="2" charset="77"/>
                        </a:rPr>
                        <a:t>5430-FP2</a:t>
                      </a:r>
                    </a:p>
                  </a:txBody>
                  <a:tcPr marL="91416" marR="91416" marT="45708" marB="45708" anchor="ctr">
                    <a:lnL>
                      <a:noFill/>
                    </a:lnL>
                    <a:lnR>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5188129"/>
                  </a:ext>
                </a:extLst>
              </a:tr>
              <a:tr h="293211">
                <a:tc>
                  <a:txBody>
                    <a:bodyPr/>
                    <a:lstStyle/>
                    <a:p>
                      <a:r>
                        <a:rPr lang="en-US" sz="1200" b="1">
                          <a:latin typeface="Zebra Sans Bold" pitchFamily="2" charset="77"/>
                        </a:rPr>
                        <a:t>Memory</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6GB RAM/ 64GB Flash</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5525545"/>
                  </a:ext>
                </a:extLst>
              </a:tr>
              <a:tr h="293211">
                <a:tc>
                  <a:txBody>
                    <a:bodyPr/>
                    <a:lstStyle/>
                    <a:p>
                      <a:r>
                        <a:rPr lang="en-US" sz="1200" b="1">
                          <a:latin typeface="Zebra Sans Bold" pitchFamily="2" charset="77"/>
                        </a:rPr>
                        <a:t>OS Version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A14 at release</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886023"/>
                  </a:ext>
                </a:extLst>
              </a:tr>
              <a:tr h="293211">
                <a:tc>
                  <a:txBody>
                    <a:bodyPr/>
                    <a:lstStyle/>
                    <a:p>
                      <a:r>
                        <a:rPr lang="en-US" sz="1200" b="1">
                          <a:latin typeface="Zebra Sans Bold" pitchFamily="2" charset="77"/>
                        </a:rPr>
                        <a:t>Ethernet</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10/100/1000 via RJ45</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993986"/>
                  </a:ext>
                </a:extLst>
              </a:tr>
              <a:tr h="293211">
                <a:tc>
                  <a:txBody>
                    <a:bodyPr/>
                    <a:lstStyle/>
                    <a:p>
                      <a:r>
                        <a:rPr lang="en-US" sz="1200" b="1">
                          <a:latin typeface="Zebra Sans Bold" pitchFamily="2" charset="77"/>
                        </a:rPr>
                        <a:t>WLAN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Wi-Fi6E 2x2 MU-MIMO</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8803368"/>
                  </a:ext>
                </a:extLst>
              </a:tr>
              <a:tr h="293211">
                <a:tc>
                  <a:txBody>
                    <a:bodyPr/>
                    <a:lstStyle/>
                    <a:p>
                      <a:r>
                        <a:rPr lang="en-US" sz="1200" b="1">
                          <a:latin typeface="Zebra Sans Bold" pitchFamily="2" charset="77"/>
                        </a:rPr>
                        <a:t>WPAN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BT 5.3 Class 2 with Bluetooth Low Energy (BLE)</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4352224"/>
                  </a:ext>
                </a:extLst>
              </a:tr>
              <a:tr h="472651">
                <a:tc>
                  <a:txBody>
                    <a:bodyPr/>
                    <a:lstStyle/>
                    <a:p>
                      <a:r>
                        <a:rPr lang="en-US" sz="1200" b="1">
                          <a:latin typeface="Zebra Sans Bold" pitchFamily="2" charset="77"/>
                        </a:rPr>
                        <a:t>NFC</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ISO 14443 Type A and B; MIFARE, FeliCa and ISO 15693 cards; Card Emulation via Host</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9303876"/>
                  </a:ext>
                </a:extLst>
              </a:tr>
              <a:tr h="661722">
                <a:tc>
                  <a:txBody>
                    <a:bodyPr/>
                    <a:lstStyle/>
                    <a:p>
                      <a:r>
                        <a:rPr lang="en-US" sz="1200" b="1">
                          <a:latin typeface="Zebra Sans Bold" pitchFamily="2" charset="77"/>
                        </a:rPr>
                        <a:t>Connectivity Options</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HDMI 2.0 </a:t>
                      </a:r>
                    </a:p>
                    <a:p>
                      <a:r>
                        <a:rPr lang="en-US" sz="1200">
                          <a:latin typeface="Zebra Sans" pitchFamily="2" charset="77"/>
                        </a:rPr>
                        <a:t>USB-C 3.2 w/DisplayPort 1.4 </a:t>
                      </a:r>
                      <a:r>
                        <a:rPr lang="en-US" sz="1200">
                          <a:solidFill>
                            <a:schemeClr val="tx1"/>
                          </a:solidFill>
                          <a:latin typeface="Zebra Sans" pitchFamily="2" charset="77"/>
                        </a:rPr>
                        <a:t>and 5V,3A output </a:t>
                      </a:r>
                      <a:endParaRPr lang="en-US" sz="1200">
                        <a:latin typeface="Zebra Sans" pitchFamily="2" charset="77"/>
                      </a:endParaRPr>
                    </a:p>
                    <a:p>
                      <a:r>
                        <a:rPr lang="en-US" sz="1200">
                          <a:latin typeface="Zebra Sans" pitchFamily="2" charset="77"/>
                        </a:rPr>
                        <a:t>USB-A (3.2) x 3</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2440266"/>
                  </a:ext>
                </a:extLst>
              </a:tr>
              <a:tr h="661722">
                <a:tc>
                  <a:txBody>
                    <a:bodyPr/>
                    <a:lstStyle/>
                    <a:p>
                      <a:r>
                        <a:rPr lang="en-US" sz="1200" b="1">
                          <a:latin typeface="Zebra Sans Bold" pitchFamily="2" charset="77"/>
                        </a:rPr>
                        <a:t>Display Resolution Supported</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HDMI: 3840 x 2160 @30fps</a:t>
                      </a:r>
                    </a:p>
                    <a:p>
                      <a:r>
                        <a:rPr lang="en-US" sz="1200">
                          <a:latin typeface="Zebra Sans" pitchFamily="2" charset="77"/>
                        </a:rPr>
                        <a:t>USB-C: 3840 x 2160 @60fps</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2999580"/>
                  </a:ext>
                </a:extLst>
              </a:tr>
              <a:tr h="283580">
                <a:tc>
                  <a:txBody>
                    <a:bodyPr/>
                    <a:lstStyle/>
                    <a:p>
                      <a:r>
                        <a:rPr lang="en-US" sz="1200" b="1">
                          <a:latin typeface="Zebra Sans Bold" pitchFamily="2" charset="77"/>
                        </a:rPr>
                        <a:t>Power</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kern="1200">
                          <a:solidFill>
                            <a:schemeClr val="tx1"/>
                          </a:solidFill>
                          <a:latin typeface="Zebra Sans" pitchFamily="2" charset="77"/>
                          <a:ea typeface="+mn-ea"/>
                          <a:cs typeface="+mn-cs"/>
                        </a:rPr>
                        <a:t>24 VDC Zebra Power Supply</a:t>
                      </a:r>
                      <a:endParaRPr lang="en-US" sz="1200">
                        <a:latin typeface="Zebra Sans" pitchFamily="2" charset="77"/>
                      </a:endParaRP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7146481"/>
                  </a:ext>
                </a:extLst>
              </a:tr>
              <a:tr h="641004">
                <a:tc>
                  <a:txBody>
                    <a:bodyPr/>
                    <a:lstStyle/>
                    <a:p>
                      <a:r>
                        <a:rPr lang="en-US" sz="1200" b="1">
                          <a:latin typeface="Zebra Sans Bold" pitchFamily="2" charset="77"/>
                        </a:rPr>
                        <a:t>Operating Temp</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kern="1200">
                          <a:solidFill>
                            <a:schemeClr val="dk1"/>
                          </a:solidFill>
                          <a:effectLst/>
                          <a:latin typeface="Zebra Sans" pitchFamily="2" charset="77"/>
                        </a:rPr>
                        <a:t>0°C (32°F) to +40°C (104°F) and </a:t>
                      </a:r>
                      <a:endParaRPr lang="en-US" sz="1200">
                        <a:effectLst/>
                        <a:latin typeface="Zebra Sans" pitchFamily="2" charset="77"/>
                      </a:endParaRPr>
                    </a:p>
                    <a:p>
                      <a:r>
                        <a:rPr lang="en-US" sz="1200" kern="1200">
                          <a:solidFill>
                            <a:schemeClr val="dk1"/>
                          </a:solidFill>
                          <a:effectLst/>
                          <a:latin typeface="Zebra Sans" pitchFamily="2" charset="77"/>
                        </a:rPr>
                        <a:t>-29°C (-20°F) to +60°C (140°F) (with optional fan)</a:t>
                      </a:r>
                      <a:endParaRPr lang="en-US" sz="1200">
                        <a:effectLst/>
                        <a:latin typeface="Zebra Sans" pitchFamily="2" charset="77"/>
                      </a:endParaRP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566895"/>
                  </a:ext>
                </a:extLst>
              </a:tr>
              <a:tr h="506089">
                <a:tc>
                  <a:txBody>
                    <a:bodyPr/>
                    <a:lstStyle/>
                    <a:p>
                      <a:r>
                        <a:rPr lang="en-US" sz="1200" b="1">
                          <a:latin typeface="Zebra Sans Bold" pitchFamily="2" charset="77"/>
                        </a:rPr>
                        <a:t>Dimensions (mm)</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200" dirty="0">
                          <a:effectLst/>
                          <a:latin typeface="Zebra Sans" pitchFamily="2" charset="77"/>
                        </a:rPr>
                        <a:t>120Lx120Wx28H (without fan)</a:t>
                      </a:r>
                    </a:p>
                    <a:p>
                      <a:r>
                        <a:rPr lang="en-US" sz="1200" dirty="0">
                          <a:effectLst/>
                          <a:latin typeface="Zebra Sans" pitchFamily="2" charset="77"/>
                        </a:rPr>
                        <a:t>120Lx120Wx35H (with optional fan)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0849427"/>
                  </a:ext>
                </a:extLst>
              </a:tr>
            </a:tbl>
          </a:graphicData>
        </a:graphic>
      </p:graphicFrame>
    </p:spTree>
    <p:extLst>
      <p:ext uri="{BB962C8B-B14F-4D97-AF65-F5344CB8AC3E}">
        <p14:creationId xmlns:p14="http://schemas.microsoft.com/office/powerpoint/2010/main" val="202969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47CA8-250E-239C-B9E9-D4FFD4C8793B}"/>
            </a:ext>
          </a:extLst>
        </p:cNvPr>
        <p:cNvGrpSpPr/>
        <p:nvPr/>
      </p:nvGrpSpPr>
      <p:grpSpPr>
        <a:xfrm>
          <a:off x="0" y="0"/>
          <a:ext cx="0" cy="0"/>
          <a:chOff x="0" y="0"/>
          <a:chExt cx="0" cy="0"/>
        </a:xfrm>
      </p:grpSpPr>
      <p:pic>
        <p:nvPicPr>
          <p:cNvPr id="63" name="圖片 3" descr="一張含有 電子產品, 電子裝置 的圖片&#10;&#10;自動產生的描述">
            <a:extLst>
              <a:ext uri="{FF2B5EF4-FFF2-40B4-BE49-F238E27FC236}">
                <a16:creationId xmlns:a16="http://schemas.microsoft.com/office/drawing/2014/main" id="{58BF65CA-A436-D18A-3EBD-509C698786F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16653" y="950651"/>
            <a:ext cx="3871016" cy="2461115"/>
          </a:xfrm>
          <a:prstGeom prst="rect">
            <a:avLst/>
          </a:prstGeom>
        </p:spPr>
      </p:pic>
      <p:pic>
        <p:nvPicPr>
          <p:cNvPr id="61" name="圖片 8" descr="一張含有 電子裝置, 電子產品, 揚聲器 的圖片&#10;&#10;自動產生的描述">
            <a:extLst>
              <a:ext uri="{FF2B5EF4-FFF2-40B4-BE49-F238E27FC236}">
                <a16:creationId xmlns:a16="http://schemas.microsoft.com/office/drawing/2014/main" id="{63B09894-24DB-6FD1-AB43-D109F5B92AD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616375" y="3309285"/>
            <a:ext cx="3494208" cy="3015851"/>
          </a:xfrm>
          <a:prstGeom prst="rect">
            <a:avLst/>
          </a:prstGeom>
        </p:spPr>
      </p:pic>
      <p:sp>
        <p:nvSpPr>
          <p:cNvPr id="4" name="Text Placeholder 3">
            <a:extLst>
              <a:ext uri="{FF2B5EF4-FFF2-40B4-BE49-F238E27FC236}">
                <a16:creationId xmlns:a16="http://schemas.microsoft.com/office/drawing/2014/main" id="{F6292083-8217-3E46-9B89-2BC0F3FDE0E3}"/>
              </a:ext>
            </a:extLst>
          </p:cNvPr>
          <p:cNvSpPr>
            <a:spLocks noGrp="1"/>
          </p:cNvSpPr>
          <p:nvPr>
            <p:ph type="body" sz="quarter" idx="14"/>
          </p:nvPr>
        </p:nvSpPr>
        <p:spPr/>
        <p:txBody>
          <a:bodyPr/>
          <a:lstStyle/>
          <a:p>
            <a:r>
              <a:rPr lang="en-US"/>
              <a:t>ZEC500 Enterprise computer</a:t>
            </a:r>
          </a:p>
        </p:txBody>
      </p:sp>
      <p:sp>
        <p:nvSpPr>
          <p:cNvPr id="5" name="Title 4">
            <a:extLst>
              <a:ext uri="{FF2B5EF4-FFF2-40B4-BE49-F238E27FC236}">
                <a16:creationId xmlns:a16="http://schemas.microsoft.com/office/drawing/2014/main" id="{4243A866-8A9D-E3EA-5E4A-07F7256D8F03}"/>
              </a:ext>
            </a:extLst>
          </p:cNvPr>
          <p:cNvSpPr>
            <a:spLocks noGrp="1"/>
          </p:cNvSpPr>
          <p:nvPr>
            <p:ph type="title"/>
          </p:nvPr>
        </p:nvSpPr>
        <p:spPr/>
        <p:txBody>
          <a:bodyPr/>
          <a:lstStyle/>
          <a:p>
            <a:r>
              <a:rPr lang="en-US"/>
              <a:t>Premium</a:t>
            </a:r>
          </a:p>
        </p:txBody>
      </p:sp>
      <p:grpSp>
        <p:nvGrpSpPr>
          <p:cNvPr id="6" name="Group 5">
            <a:extLst>
              <a:ext uri="{FF2B5EF4-FFF2-40B4-BE49-F238E27FC236}">
                <a16:creationId xmlns:a16="http://schemas.microsoft.com/office/drawing/2014/main" id="{0F17C638-1CF2-10D5-C98A-438C2BAC129F}"/>
              </a:ext>
            </a:extLst>
          </p:cNvPr>
          <p:cNvGrpSpPr/>
          <p:nvPr/>
        </p:nvGrpSpPr>
        <p:grpSpPr>
          <a:xfrm>
            <a:off x="6287589" y="1084185"/>
            <a:ext cx="4986245" cy="4224929"/>
            <a:chOff x="5961185" y="865762"/>
            <a:chExt cx="5422129" cy="4594261"/>
          </a:xfrm>
        </p:grpSpPr>
        <p:sp>
          <p:nvSpPr>
            <p:cNvPr id="9" name="TextBox 8">
              <a:extLst>
                <a:ext uri="{FF2B5EF4-FFF2-40B4-BE49-F238E27FC236}">
                  <a16:creationId xmlns:a16="http://schemas.microsoft.com/office/drawing/2014/main" id="{8FD378AA-8E40-D5C4-5DC3-A38D68CDE059}"/>
                </a:ext>
              </a:extLst>
            </p:cNvPr>
            <p:cNvSpPr txBox="1"/>
            <p:nvPr/>
          </p:nvSpPr>
          <p:spPr>
            <a:xfrm>
              <a:off x="10187560" y="865762"/>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Power key</a:t>
              </a:r>
            </a:p>
          </p:txBody>
        </p:sp>
        <p:sp>
          <p:nvSpPr>
            <p:cNvPr id="10" name="TextBox 9">
              <a:extLst>
                <a:ext uri="{FF2B5EF4-FFF2-40B4-BE49-F238E27FC236}">
                  <a16:creationId xmlns:a16="http://schemas.microsoft.com/office/drawing/2014/main" id="{06052177-CEEA-47EB-98A6-C1E6C97C3FD3}"/>
                </a:ext>
              </a:extLst>
            </p:cNvPr>
            <p:cNvSpPr txBox="1"/>
            <p:nvPr/>
          </p:nvSpPr>
          <p:spPr>
            <a:xfrm>
              <a:off x="10187560" y="1242073"/>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Programmable key</a:t>
              </a:r>
            </a:p>
          </p:txBody>
        </p:sp>
        <p:sp>
          <p:nvSpPr>
            <p:cNvPr id="11" name="TextBox 10">
              <a:extLst>
                <a:ext uri="{FF2B5EF4-FFF2-40B4-BE49-F238E27FC236}">
                  <a16:creationId xmlns:a16="http://schemas.microsoft.com/office/drawing/2014/main" id="{2C4608A7-94E4-869B-7114-D1757DCFA27E}"/>
                </a:ext>
              </a:extLst>
            </p:cNvPr>
            <p:cNvSpPr txBox="1"/>
            <p:nvPr/>
          </p:nvSpPr>
          <p:spPr>
            <a:xfrm>
              <a:off x="10187560" y="1618384"/>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USB-C/DP</a:t>
              </a:r>
            </a:p>
          </p:txBody>
        </p:sp>
        <p:sp>
          <p:nvSpPr>
            <p:cNvPr id="12" name="TextBox 11">
              <a:extLst>
                <a:ext uri="{FF2B5EF4-FFF2-40B4-BE49-F238E27FC236}">
                  <a16:creationId xmlns:a16="http://schemas.microsoft.com/office/drawing/2014/main" id="{9FFAFA81-51B4-B45D-6D54-4AAA34F29157}"/>
                </a:ext>
              </a:extLst>
            </p:cNvPr>
            <p:cNvSpPr txBox="1"/>
            <p:nvPr/>
          </p:nvSpPr>
          <p:spPr>
            <a:xfrm>
              <a:off x="10187560" y="1994695"/>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USB-A</a:t>
              </a:r>
            </a:p>
          </p:txBody>
        </p:sp>
        <p:sp>
          <p:nvSpPr>
            <p:cNvPr id="13" name="TextBox 12">
              <a:extLst>
                <a:ext uri="{FF2B5EF4-FFF2-40B4-BE49-F238E27FC236}">
                  <a16:creationId xmlns:a16="http://schemas.microsoft.com/office/drawing/2014/main" id="{61356E1A-963C-6DD0-DB68-036041B917A6}"/>
                </a:ext>
              </a:extLst>
            </p:cNvPr>
            <p:cNvSpPr txBox="1"/>
            <p:nvPr/>
          </p:nvSpPr>
          <p:spPr>
            <a:xfrm>
              <a:off x="10187560" y="2371006"/>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HDMI</a:t>
              </a:r>
            </a:p>
          </p:txBody>
        </p:sp>
        <p:sp>
          <p:nvSpPr>
            <p:cNvPr id="14" name="TextBox 13">
              <a:extLst>
                <a:ext uri="{FF2B5EF4-FFF2-40B4-BE49-F238E27FC236}">
                  <a16:creationId xmlns:a16="http://schemas.microsoft.com/office/drawing/2014/main" id="{58B2A143-65A7-D294-CF22-BE724A2E4044}"/>
                </a:ext>
              </a:extLst>
            </p:cNvPr>
            <p:cNvSpPr txBox="1"/>
            <p:nvPr/>
          </p:nvSpPr>
          <p:spPr>
            <a:xfrm>
              <a:off x="10187560" y="2747315"/>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RJ45</a:t>
              </a:r>
            </a:p>
          </p:txBody>
        </p:sp>
        <p:sp>
          <p:nvSpPr>
            <p:cNvPr id="15" name="TextBox 14">
              <a:extLst>
                <a:ext uri="{FF2B5EF4-FFF2-40B4-BE49-F238E27FC236}">
                  <a16:creationId xmlns:a16="http://schemas.microsoft.com/office/drawing/2014/main" id="{90911166-EDD0-455C-AEFD-8C0E0D1CE2AD}"/>
                </a:ext>
              </a:extLst>
            </p:cNvPr>
            <p:cNvSpPr txBox="1"/>
            <p:nvPr/>
          </p:nvSpPr>
          <p:spPr>
            <a:xfrm>
              <a:off x="10187560" y="4543683"/>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NFC Antenna</a:t>
              </a:r>
            </a:p>
          </p:txBody>
        </p:sp>
        <p:sp>
          <p:nvSpPr>
            <p:cNvPr id="16" name="TextBox 15">
              <a:extLst>
                <a:ext uri="{FF2B5EF4-FFF2-40B4-BE49-F238E27FC236}">
                  <a16:creationId xmlns:a16="http://schemas.microsoft.com/office/drawing/2014/main" id="{789AA2C1-1507-ACC5-203F-4BE6E25D6496}"/>
                </a:ext>
              </a:extLst>
            </p:cNvPr>
            <p:cNvSpPr txBox="1"/>
            <p:nvPr/>
          </p:nvSpPr>
          <p:spPr>
            <a:xfrm>
              <a:off x="10187560" y="4919992"/>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75x75mm VESA</a:t>
              </a:r>
            </a:p>
          </p:txBody>
        </p:sp>
        <p:grpSp>
          <p:nvGrpSpPr>
            <p:cNvPr id="17" name="Group 16">
              <a:extLst>
                <a:ext uri="{FF2B5EF4-FFF2-40B4-BE49-F238E27FC236}">
                  <a16:creationId xmlns:a16="http://schemas.microsoft.com/office/drawing/2014/main" id="{991C3758-4B08-A532-5BCF-953A533D5F14}"/>
                </a:ext>
              </a:extLst>
            </p:cNvPr>
            <p:cNvGrpSpPr/>
            <p:nvPr/>
          </p:nvGrpSpPr>
          <p:grpSpPr>
            <a:xfrm>
              <a:off x="5961185" y="984460"/>
              <a:ext cx="4073768" cy="575114"/>
              <a:chOff x="5961185" y="1301958"/>
              <a:chExt cx="4073768" cy="257615"/>
            </a:xfrm>
          </p:grpSpPr>
          <p:cxnSp>
            <p:nvCxnSpPr>
              <p:cNvPr id="34" name="Straight Connector 33">
                <a:extLst>
                  <a:ext uri="{FF2B5EF4-FFF2-40B4-BE49-F238E27FC236}">
                    <a16:creationId xmlns:a16="http://schemas.microsoft.com/office/drawing/2014/main" id="{E6FCB294-B6EA-D423-88A7-07FB5091D83D}"/>
                  </a:ext>
                </a:extLst>
              </p:cNvPr>
              <p:cNvCxnSpPr/>
              <p:nvPr/>
            </p:nvCxnSpPr>
            <p:spPr>
              <a:xfrm flipV="1">
                <a:off x="596118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B7DCA2C-F05E-769C-A09D-A67BB5493F8E}"/>
                  </a:ext>
                </a:extLst>
              </p:cNvPr>
              <p:cNvCxnSpPr>
                <a:cxnSpLocks/>
              </p:cNvCxnSpPr>
              <p:nvPr/>
            </p:nvCxnSpPr>
            <p:spPr>
              <a:xfrm>
                <a:off x="5961185" y="1301958"/>
                <a:ext cx="4073768"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0C0A9104-0A16-2FFD-897F-B75BF34449AD}"/>
                </a:ext>
              </a:extLst>
            </p:cNvPr>
            <p:cNvGrpSpPr/>
            <p:nvPr/>
          </p:nvGrpSpPr>
          <p:grpSpPr>
            <a:xfrm>
              <a:off x="6304085" y="1353737"/>
              <a:ext cx="3730867" cy="205836"/>
              <a:chOff x="5459415" y="1301959"/>
              <a:chExt cx="3730867" cy="257614"/>
            </a:xfrm>
          </p:grpSpPr>
          <p:cxnSp>
            <p:nvCxnSpPr>
              <p:cNvPr id="32" name="Straight Connector 31">
                <a:extLst>
                  <a:ext uri="{FF2B5EF4-FFF2-40B4-BE49-F238E27FC236}">
                    <a16:creationId xmlns:a16="http://schemas.microsoft.com/office/drawing/2014/main" id="{2F067095-4687-150C-40A5-2A8BE7937E15}"/>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835B097-9438-FCC8-252F-A8CDFCA35E36}"/>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E4A9B349-4ED7-0380-469F-208E89358476}"/>
                </a:ext>
              </a:extLst>
            </p:cNvPr>
            <p:cNvGrpSpPr/>
            <p:nvPr/>
          </p:nvGrpSpPr>
          <p:grpSpPr>
            <a:xfrm flipV="1">
              <a:off x="6786405" y="1589883"/>
              <a:ext cx="3248547" cy="110659"/>
              <a:chOff x="5459415" y="1301959"/>
              <a:chExt cx="3730867" cy="257614"/>
            </a:xfrm>
          </p:grpSpPr>
          <p:cxnSp>
            <p:nvCxnSpPr>
              <p:cNvPr id="30" name="Straight Connector 29">
                <a:extLst>
                  <a:ext uri="{FF2B5EF4-FFF2-40B4-BE49-F238E27FC236}">
                    <a16:creationId xmlns:a16="http://schemas.microsoft.com/office/drawing/2014/main" id="{3A331E1B-DCF4-9844-FF95-21741201F9DC}"/>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3D3488B-3A43-2554-6403-881CEEBBA072}"/>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CC940A30-5099-4087-ACEE-98468FA10CAD}"/>
                </a:ext>
              </a:extLst>
            </p:cNvPr>
            <p:cNvGrpSpPr/>
            <p:nvPr/>
          </p:nvGrpSpPr>
          <p:grpSpPr>
            <a:xfrm flipV="1">
              <a:off x="7192110" y="1618383"/>
              <a:ext cx="2842842" cy="477811"/>
              <a:chOff x="5459415" y="1301959"/>
              <a:chExt cx="3730867" cy="257614"/>
            </a:xfrm>
          </p:grpSpPr>
          <p:cxnSp>
            <p:nvCxnSpPr>
              <p:cNvPr id="28" name="Straight Connector 27">
                <a:extLst>
                  <a:ext uri="{FF2B5EF4-FFF2-40B4-BE49-F238E27FC236}">
                    <a16:creationId xmlns:a16="http://schemas.microsoft.com/office/drawing/2014/main" id="{569E4BE1-08CE-1910-3E7C-BA953AE0ACF2}"/>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FF6884B-017A-0854-A247-C94B7950EB98}"/>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6D34715D-CBC0-45FA-D3A7-8320A244B726}"/>
                </a:ext>
              </a:extLst>
            </p:cNvPr>
            <p:cNvGrpSpPr/>
            <p:nvPr/>
          </p:nvGrpSpPr>
          <p:grpSpPr>
            <a:xfrm>
              <a:off x="6497410" y="2479151"/>
              <a:ext cx="3537542" cy="739281"/>
              <a:chOff x="4953883" y="1301959"/>
              <a:chExt cx="4236399" cy="802273"/>
            </a:xfrm>
          </p:grpSpPr>
          <p:cxnSp>
            <p:nvCxnSpPr>
              <p:cNvPr id="26" name="Straight Connector 25">
                <a:extLst>
                  <a:ext uri="{FF2B5EF4-FFF2-40B4-BE49-F238E27FC236}">
                    <a16:creationId xmlns:a16="http://schemas.microsoft.com/office/drawing/2014/main" id="{783EBD60-6F84-631C-BCA5-92BF33F87923}"/>
                  </a:ext>
                </a:extLst>
              </p:cNvPr>
              <p:cNvCxnSpPr/>
              <p:nvPr/>
            </p:nvCxnSpPr>
            <p:spPr>
              <a:xfrm flipV="1">
                <a:off x="5459415" y="1301959"/>
                <a:ext cx="0" cy="25761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2FEC75D-5B0C-28BD-0C7B-47186322E669}"/>
                  </a:ext>
                </a:extLst>
              </p:cNvPr>
              <p:cNvCxnSpPr>
                <a:cxnSpLocks/>
              </p:cNvCxnSpPr>
              <p:nvPr/>
            </p:nvCxnSpPr>
            <p:spPr>
              <a:xfrm>
                <a:off x="5459415" y="1301959"/>
                <a:ext cx="3730867"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CAB539F-6B96-5EDC-8271-1DECB4295EA7}"/>
                  </a:ext>
                </a:extLst>
              </p:cNvPr>
              <p:cNvCxnSpPr>
                <a:cxnSpLocks/>
              </p:cNvCxnSpPr>
              <p:nvPr/>
            </p:nvCxnSpPr>
            <p:spPr>
              <a:xfrm flipV="1">
                <a:off x="4953883" y="1464166"/>
                <a:ext cx="0" cy="64006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cxnSp>
          <p:nvCxnSpPr>
            <p:cNvPr id="22" name="Straight Connector 21">
              <a:extLst>
                <a:ext uri="{FF2B5EF4-FFF2-40B4-BE49-F238E27FC236}">
                  <a16:creationId xmlns:a16="http://schemas.microsoft.com/office/drawing/2014/main" id="{E473D102-8E5C-0B4D-3C25-826F86CD7A9A}"/>
                </a:ext>
              </a:extLst>
            </p:cNvPr>
            <p:cNvCxnSpPr>
              <a:cxnSpLocks/>
            </p:cNvCxnSpPr>
            <p:nvPr/>
          </p:nvCxnSpPr>
          <p:spPr>
            <a:xfrm>
              <a:off x="7772400" y="2866012"/>
              <a:ext cx="2262552"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3E24206-AD1F-90D1-04A2-BB51D0D6D87D}"/>
                </a:ext>
              </a:extLst>
            </p:cNvPr>
            <p:cNvCxnSpPr>
              <a:cxnSpLocks/>
            </p:cNvCxnSpPr>
            <p:nvPr/>
          </p:nvCxnSpPr>
          <p:spPr>
            <a:xfrm>
              <a:off x="8291146" y="4694812"/>
              <a:ext cx="1743806"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90EC6F6-43EE-4045-4149-9E287C24BC81}"/>
                </a:ext>
              </a:extLst>
            </p:cNvPr>
            <p:cNvCxnSpPr>
              <a:cxnSpLocks/>
            </p:cNvCxnSpPr>
            <p:nvPr/>
          </p:nvCxnSpPr>
          <p:spPr>
            <a:xfrm>
              <a:off x="5981698" y="5002543"/>
              <a:ext cx="4053254"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F9C7907-0084-1BE6-90EF-338C0F7C65B2}"/>
                </a:ext>
              </a:extLst>
            </p:cNvPr>
            <p:cNvCxnSpPr>
              <a:cxnSpLocks/>
            </p:cNvCxnSpPr>
            <p:nvPr/>
          </p:nvCxnSpPr>
          <p:spPr>
            <a:xfrm>
              <a:off x="5981698" y="4183479"/>
              <a:ext cx="0" cy="1276544"/>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7E2B0D7C-128E-5D34-09FB-5B5CC36DCA2F}"/>
                </a:ext>
              </a:extLst>
            </p:cNvPr>
            <p:cNvSpPr txBox="1"/>
            <p:nvPr/>
          </p:nvSpPr>
          <p:spPr>
            <a:xfrm>
              <a:off x="10187560" y="3099737"/>
              <a:ext cx="1195754" cy="237393"/>
            </a:xfrm>
            <a:prstGeom prst="rect">
              <a:avLst/>
            </a:prstGeom>
            <a:noFill/>
          </p:spPr>
          <p:txBody>
            <a:bodyPr wrap="non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Zebra Sans" pitchFamily="2" charset="77"/>
                  <a:ea typeface="+mn-ea"/>
                  <a:cs typeface="+mn-cs"/>
                </a:rPr>
                <a:t>Micro-SD</a:t>
              </a:r>
            </a:p>
          </p:txBody>
        </p:sp>
        <p:cxnSp>
          <p:nvCxnSpPr>
            <p:cNvPr id="65" name="Straight Connector 64">
              <a:extLst>
                <a:ext uri="{FF2B5EF4-FFF2-40B4-BE49-F238E27FC236}">
                  <a16:creationId xmlns:a16="http://schemas.microsoft.com/office/drawing/2014/main" id="{2F7D26FF-9E79-FF61-E6F4-4E9F43711137}"/>
                </a:ext>
              </a:extLst>
            </p:cNvPr>
            <p:cNvCxnSpPr>
              <a:cxnSpLocks/>
            </p:cNvCxnSpPr>
            <p:nvPr/>
          </p:nvCxnSpPr>
          <p:spPr>
            <a:xfrm>
              <a:off x="6497410" y="3218434"/>
              <a:ext cx="3537542" cy="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aphicFrame>
        <p:nvGraphicFramePr>
          <p:cNvPr id="36" name="Table 35">
            <a:extLst>
              <a:ext uri="{FF2B5EF4-FFF2-40B4-BE49-F238E27FC236}">
                <a16:creationId xmlns:a16="http://schemas.microsoft.com/office/drawing/2014/main" id="{BD696ECE-B248-C68E-F946-6D713F17B30D}"/>
              </a:ext>
            </a:extLst>
          </p:cNvPr>
          <p:cNvGraphicFramePr>
            <a:graphicFrameLocks noGrp="1"/>
          </p:cNvGraphicFramePr>
          <p:nvPr>
            <p:extLst>
              <p:ext uri="{D42A27DB-BD31-4B8C-83A1-F6EECF244321}">
                <p14:modId xmlns:p14="http://schemas.microsoft.com/office/powerpoint/2010/main" val="3565264200"/>
              </p:ext>
            </p:extLst>
          </p:nvPr>
        </p:nvGraphicFramePr>
        <p:xfrm>
          <a:off x="461373" y="1301959"/>
          <a:ext cx="4814940" cy="5437659"/>
        </p:xfrm>
        <a:graphic>
          <a:graphicData uri="http://schemas.openxmlformats.org/drawingml/2006/table">
            <a:tbl>
              <a:tblPr bandRow="1">
                <a:tableStyleId>{68D230F3-CF80-4859-8CE7-A43EE81993B5}</a:tableStyleId>
              </a:tblPr>
              <a:tblGrid>
                <a:gridCol w="1181858">
                  <a:extLst>
                    <a:ext uri="{9D8B030D-6E8A-4147-A177-3AD203B41FA5}">
                      <a16:colId xmlns:a16="http://schemas.microsoft.com/office/drawing/2014/main" val="1373553984"/>
                    </a:ext>
                  </a:extLst>
                </a:gridCol>
                <a:gridCol w="3633082">
                  <a:extLst>
                    <a:ext uri="{9D8B030D-6E8A-4147-A177-3AD203B41FA5}">
                      <a16:colId xmlns:a16="http://schemas.microsoft.com/office/drawing/2014/main" val="2765616713"/>
                    </a:ext>
                  </a:extLst>
                </a:gridCol>
              </a:tblGrid>
              <a:tr h="287364">
                <a:tc>
                  <a:txBody>
                    <a:bodyPr/>
                    <a:lstStyle/>
                    <a:p>
                      <a:r>
                        <a:rPr lang="en-US" sz="1200" b="1">
                          <a:latin typeface="Zebra Sans Bold" pitchFamily="2" charset="77"/>
                        </a:rPr>
                        <a:t>Processor</a:t>
                      </a:r>
                    </a:p>
                  </a:txBody>
                  <a:tcPr marL="91416" marR="91416" marT="45708" marB="45708" anchor="ctr">
                    <a:lnL>
                      <a:noFill/>
                    </a:lnL>
                    <a:lnR>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5430-FP2</a:t>
                      </a:r>
                    </a:p>
                  </a:txBody>
                  <a:tcPr marL="91416" marR="91416" marT="45708" marB="45708" anchor="ctr">
                    <a:lnL>
                      <a:noFill/>
                    </a:lnL>
                    <a:lnR>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5188129"/>
                  </a:ext>
                </a:extLst>
              </a:tr>
              <a:tr h="279533">
                <a:tc>
                  <a:txBody>
                    <a:bodyPr/>
                    <a:lstStyle/>
                    <a:p>
                      <a:r>
                        <a:rPr lang="en-US" sz="1200" b="1">
                          <a:latin typeface="Zebra Sans Bold" pitchFamily="2" charset="77"/>
                        </a:rPr>
                        <a:t>Memory</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8GB RAM/ 128GB Flash</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5525545"/>
                  </a:ext>
                </a:extLst>
              </a:tr>
              <a:tr h="279533">
                <a:tc>
                  <a:txBody>
                    <a:bodyPr/>
                    <a:lstStyle/>
                    <a:p>
                      <a:r>
                        <a:rPr lang="en-US" sz="1200" b="1">
                          <a:latin typeface="Zebra Sans Bold" pitchFamily="2" charset="77"/>
                        </a:rPr>
                        <a:t>OS Version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A14</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886023"/>
                  </a:ext>
                </a:extLst>
              </a:tr>
              <a:tr h="279533">
                <a:tc>
                  <a:txBody>
                    <a:bodyPr/>
                    <a:lstStyle/>
                    <a:p>
                      <a:r>
                        <a:rPr lang="en-US" sz="1200" b="1">
                          <a:latin typeface="Zebra Sans Bold" pitchFamily="2" charset="77"/>
                        </a:rPr>
                        <a:t>Ethernet</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10/100/1000 via RJ45</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993986"/>
                  </a:ext>
                </a:extLst>
              </a:tr>
              <a:tr h="279533">
                <a:tc>
                  <a:txBody>
                    <a:bodyPr/>
                    <a:lstStyle/>
                    <a:p>
                      <a:r>
                        <a:rPr lang="en-US" sz="1200" b="1">
                          <a:latin typeface="Zebra Sans Bold" pitchFamily="2" charset="77"/>
                        </a:rPr>
                        <a:t>WLAN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Wi-Fi6E 2x2 MU-MIMO</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8803368"/>
                  </a:ext>
                </a:extLst>
              </a:tr>
              <a:tr h="279533">
                <a:tc>
                  <a:txBody>
                    <a:bodyPr/>
                    <a:lstStyle/>
                    <a:p>
                      <a:r>
                        <a:rPr lang="en-US" sz="1200" b="1">
                          <a:latin typeface="Zebra Sans Bold" pitchFamily="2" charset="77"/>
                        </a:rPr>
                        <a:t>WPAN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BT 5.3 BLE Class 2</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4352224"/>
                  </a:ext>
                </a:extLst>
              </a:tr>
              <a:tr h="450603">
                <a:tc>
                  <a:txBody>
                    <a:bodyPr/>
                    <a:lstStyle/>
                    <a:p>
                      <a:r>
                        <a:rPr lang="en-US" sz="1200" b="1">
                          <a:latin typeface="Zebra Sans Bold" pitchFamily="2" charset="77"/>
                        </a:rPr>
                        <a:t>NFC</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a:latin typeface="Zebra Sans" pitchFamily="2" charset="77"/>
                        </a:rPr>
                        <a:t>ISO 14443 Type A and B; MIFARE, FeliCa and ISO 15693 cards; Card Emulation via Host</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9303876"/>
                  </a:ext>
                </a:extLst>
              </a:tr>
              <a:tr h="630855">
                <a:tc>
                  <a:txBody>
                    <a:bodyPr/>
                    <a:lstStyle/>
                    <a:p>
                      <a:r>
                        <a:rPr lang="en-US" sz="1200" b="1">
                          <a:latin typeface="Zebra Sans Bold" pitchFamily="2" charset="77"/>
                        </a:rPr>
                        <a:t>Connectivity Options</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dirty="0">
                          <a:latin typeface="Zebra Sans" pitchFamily="2" charset="77"/>
                        </a:rPr>
                        <a:t>HDMI 2.0</a:t>
                      </a:r>
                    </a:p>
                    <a:p>
                      <a:r>
                        <a:rPr lang="en-US" sz="1200" dirty="0">
                          <a:latin typeface="Zebra Sans" pitchFamily="2" charset="77"/>
                        </a:rPr>
                        <a:t>USB-C 3.2 w/DisplayPort 1.4, Power Delivery </a:t>
                      </a:r>
                      <a:r>
                        <a:rPr lang="en-US" sz="1200" dirty="0">
                          <a:solidFill>
                            <a:schemeClr val="tx1"/>
                          </a:solidFill>
                          <a:latin typeface="Zebra Sans" pitchFamily="2" charset="77"/>
                        </a:rPr>
                        <a:t>Input and 5V,3A output </a:t>
                      </a:r>
                      <a:endParaRPr lang="en-US" sz="1200" dirty="0">
                        <a:latin typeface="Zebra Sans" pitchFamily="2" charset="77"/>
                      </a:endParaRPr>
                    </a:p>
                    <a:p>
                      <a:r>
                        <a:rPr lang="en-US" sz="1200" dirty="0">
                          <a:latin typeface="Zebra Sans" pitchFamily="2" charset="77"/>
                        </a:rPr>
                        <a:t>USB-A (3.2) x 3</a:t>
                      </a:r>
                    </a:p>
                    <a:p>
                      <a:r>
                        <a:rPr lang="en-US" sz="1200" dirty="0">
                          <a:latin typeface="Zebra Sans" pitchFamily="2" charset="77"/>
                        </a:rPr>
                        <a:t>Micro SD Card Slot</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2440266"/>
                  </a:ext>
                </a:extLst>
              </a:tr>
              <a:tr h="630855">
                <a:tc>
                  <a:txBody>
                    <a:bodyPr/>
                    <a:lstStyle/>
                    <a:p>
                      <a:r>
                        <a:rPr lang="en-US" sz="1200" b="1">
                          <a:latin typeface="Zebra Sans Bold" pitchFamily="2" charset="77"/>
                        </a:rPr>
                        <a:t>Display Resolution Supported</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a:latin typeface="Zebra Sans" pitchFamily="2" charset="77"/>
                        </a:rPr>
                        <a:t>HDMI: 3840 x 2160 @30fps</a:t>
                      </a:r>
                    </a:p>
                    <a:p>
                      <a:r>
                        <a:rPr lang="en-US" sz="1200">
                          <a:latin typeface="Zebra Sans" pitchFamily="2" charset="77"/>
                        </a:rPr>
                        <a:t>USB-C: 3840 x 2160 @60fps</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2999580"/>
                  </a:ext>
                </a:extLst>
              </a:tr>
              <a:tr h="270352">
                <a:tc>
                  <a:txBody>
                    <a:bodyPr/>
                    <a:lstStyle/>
                    <a:p>
                      <a:r>
                        <a:rPr lang="en-US" sz="1200" b="1">
                          <a:latin typeface="Zebra Sans Bold" pitchFamily="2" charset="77"/>
                        </a:rPr>
                        <a:t>Power</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kern="1200">
                          <a:solidFill>
                            <a:schemeClr val="tx1"/>
                          </a:solidFill>
                          <a:latin typeface="Zebra Sans" pitchFamily="2" charset="77"/>
                          <a:ea typeface="+mn-ea"/>
                          <a:cs typeface="+mn-cs"/>
                        </a:rPr>
                        <a:t>24 VDC Zebra Power Supply</a:t>
                      </a:r>
                    </a:p>
                    <a:p>
                      <a:r>
                        <a:rPr lang="en-US" sz="1200">
                          <a:latin typeface="Zebra Sans" pitchFamily="2" charset="77"/>
                        </a:rPr>
                        <a:t>Power Delivery </a:t>
                      </a:r>
                      <a:r>
                        <a:rPr lang="en-US" sz="1200">
                          <a:solidFill>
                            <a:schemeClr val="tx1"/>
                          </a:solidFill>
                          <a:latin typeface="Zebra Sans" pitchFamily="2" charset="77"/>
                        </a:rPr>
                        <a:t>Input via USB-C port</a:t>
                      </a:r>
                      <a:r>
                        <a:rPr lang="en-US" sz="1200" kern="1200">
                          <a:solidFill>
                            <a:schemeClr val="tx1"/>
                          </a:solidFill>
                          <a:latin typeface="Zebra Sans" pitchFamily="2" charset="77"/>
                          <a:ea typeface="+mn-ea"/>
                          <a:cs typeface="+mn-cs"/>
                        </a:rPr>
                        <a:t> </a:t>
                      </a:r>
                    </a:p>
                    <a:p>
                      <a:r>
                        <a:rPr lang="en-US" sz="1200">
                          <a:latin typeface="Zebra Sans" pitchFamily="2" charset="77"/>
                        </a:rPr>
                        <a:t>Power over Ethernet: IEEE 802.3at/bt</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7146481"/>
                  </a:ext>
                </a:extLst>
              </a:tr>
              <a:tr h="527044">
                <a:tc>
                  <a:txBody>
                    <a:bodyPr/>
                    <a:lstStyle/>
                    <a:p>
                      <a:r>
                        <a:rPr lang="en-US" sz="1200" b="1">
                          <a:latin typeface="Zebra Sans Bold" pitchFamily="2" charset="77"/>
                        </a:rPr>
                        <a:t>Operating Temp</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kern="1200">
                          <a:solidFill>
                            <a:schemeClr val="dk1"/>
                          </a:solidFill>
                          <a:effectLst/>
                          <a:latin typeface="Zebra Sans" pitchFamily="2" charset="77"/>
                        </a:rPr>
                        <a:t>0°C (32°F) to +40°C (104°F) and </a:t>
                      </a:r>
                      <a:endParaRPr lang="en-US" sz="1200">
                        <a:effectLst/>
                        <a:latin typeface="Zebra Sans" pitchFamily="2" charset="77"/>
                      </a:endParaRPr>
                    </a:p>
                    <a:p>
                      <a:r>
                        <a:rPr lang="en-US" sz="1200" kern="1200">
                          <a:solidFill>
                            <a:schemeClr val="dk1"/>
                          </a:solidFill>
                          <a:effectLst/>
                          <a:latin typeface="Zebra Sans" pitchFamily="2" charset="77"/>
                        </a:rPr>
                        <a:t>-29°C (-20°F) to +60°C (140°F) (with optional fan)</a:t>
                      </a:r>
                      <a:endParaRPr lang="en-US" sz="1200">
                        <a:effectLst/>
                        <a:latin typeface="Zebra Sans" pitchFamily="2" charset="77"/>
                      </a:endParaRP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566895"/>
                  </a:ext>
                </a:extLst>
              </a:tr>
              <a:tr h="482482">
                <a:tc>
                  <a:txBody>
                    <a:bodyPr/>
                    <a:lstStyle/>
                    <a:p>
                      <a:r>
                        <a:rPr lang="en-US" sz="1200" b="1">
                          <a:latin typeface="Zebra Sans Bold" pitchFamily="2" charset="77"/>
                        </a:rPr>
                        <a:t>Dimensions (mm)</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200" dirty="0">
                          <a:effectLst/>
                          <a:latin typeface="Zebra Sans" pitchFamily="2" charset="77"/>
                        </a:rPr>
                        <a:t>120Lx120Wx28H (without fan)</a:t>
                      </a:r>
                    </a:p>
                    <a:p>
                      <a:r>
                        <a:rPr lang="en-US" sz="1200" dirty="0">
                          <a:effectLst/>
                          <a:latin typeface="Zebra Sans" pitchFamily="2" charset="77"/>
                        </a:rPr>
                        <a:t>120Lx120Wx35H (with optional fan)</a:t>
                      </a:r>
                    </a:p>
                  </a:txBody>
                  <a:tcPr marL="91416" marR="91416" marT="45708" marB="45708" anchor="ctr">
                    <a:lnL>
                      <a:noFill/>
                    </a:lnL>
                    <a:lnR>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0849427"/>
                  </a:ext>
                </a:extLst>
              </a:tr>
            </a:tbl>
          </a:graphicData>
        </a:graphic>
      </p:graphicFrame>
    </p:spTree>
    <p:extLst>
      <p:ext uri="{BB962C8B-B14F-4D97-AF65-F5344CB8AC3E}">
        <p14:creationId xmlns:p14="http://schemas.microsoft.com/office/powerpoint/2010/main" val="78966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5B50D1-E3FF-9A66-F49E-AFB2056FDCE5}"/>
              </a:ext>
            </a:extLst>
          </p:cNvPr>
          <p:cNvSpPr/>
          <p:nvPr/>
        </p:nvSpPr>
        <p:spPr>
          <a:xfrm>
            <a:off x="5509586" y="0"/>
            <a:ext cx="669197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8FD95B8-8D9E-C411-925A-DC15B27DACA1}"/>
              </a:ext>
            </a:extLst>
          </p:cNvPr>
          <p:cNvSpPr/>
          <p:nvPr/>
        </p:nvSpPr>
        <p:spPr>
          <a:xfrm>
            <a:off x="5556079" y="1896624"/>
            <a:ext cx="3229090" cy="2140099"/>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FCB0750-3331-F46A-2936-99AF9277AAC0}"/>
              </a:ext>
            </a:extLst>
          </p:cNvPr>
          <p:cNvGrpSpPr/>
          <p:nvPr/>
        </p:nvGrpSpPr>
        <p:grpSpPr>
          <a:xfrm>
            <a:off x="8962950" y="3959743"/>
            <a:ext cx="3229090" cy="2140099"/>
            <a:chOff x="5930837" y="1459287"/>
            <a:chExt cx="6054756" cy="4012826"/>
          </a:xfrm>
        </p:grpSpPr>
        <p:pic>
          <p:nvPicPr>
            <p:cNvPr id="12" name="Picture 11">
              <a:extLst>
                <a:ext uri="{FF2B5EF4-FFF2-40B4-BE49-F238E27FC236}">
                  <a16:creationId xmlns:a16="http://schemas.microsoft.com/office/drawing/2014/main" id="{9BD29A0B-DD24-BB1F-197A-5F099179169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78476" y="1647253"/>
              <a:ext cx="5783201" cy="3668671"/>
            </a:xfrm>
            <a:prstGeom prst="rect">
              <a:avLst/>
            </a:prstGeom>
          </p:spPr>
        </p:pic>
        <p:sp>
          <p:nvSpPr>
            <p:cNvPr id="18" name="Rectangle 17">
              <a:extLst>
                <a:ext uri="{FF2B5EF4-FFF2-40B4-BE49-F238E27FC236}">
                  <a16:creationId xmlns:a16="http://schemas.microsoft.com/office/drawing/2014/main" id="{0CE93EEC-AA7B-1D85-6F32-F4DAD439B386}"/>
                </a:ext>
              </a:extLst>
            </p:cNvPr>
            <p:cNvSpPr/>
            <p:nvPr/>
          </p:nvSpPr>
          <p:spPr>
            <a:xfrm>
              <a:off x="5930837" y="1459287"/>
              <a:ext cx="6054756" cy="4012826"/>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545A8D0B-0B56-2570-D1FB-882FA3F8B6CC}"/>
              </a:ext>
            </a:extLst>
          </p:cNvPr>
          <p:cNvGrpSpPr/>
          <p:nvPr/>
        </p:nvGrpSpPr>
        <p:grpSpPr>
          <a:xfrm>
            <a:off x="6970278" y="0"/>
            <a:ext cx="2293556" cy="1498705"/>
            <a:chOff x="5930837" y="1500188"/>
            <a:chExt cx="6078471" cy="3971925"/>
          </a:xfrm>
        </p:grpSpPr>
        <p:pic>
          <p:nvPicPr>
            <p:cNvPr id="20" name="Picture 19">
              <a:extLst>
                <a:ext uri="{FF2B5EF4-FFF2-40B4-BE49-F238E27FC236}">
                  <a16:creationId xmlns:a16="http://schemas.microsoft.com/office/drawing/2014/main" id="{1C314A28-8F8C-1CBA-E80C-5D7BADC3EF5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078474" y="1647252"/>
              <a:ext cx="5783200" cy="3668669"/>
            </a:xfrm>
            <a:prstGeom prst="rect">
              <a:avLst/>
            </a:prstGeom>
            <a:ln>
              <a:noFill/>
            </a:ln>
          </p:spPr>
        </p:pic>
        <p:sp>
          <p:nvSpPr>
            <p:cNvPr id="21" name="Rectangle 20">
              <a:extLst>
                <a:ext uri="{FF2B5EF4-FFF2-40B4-BE49-F238E27FC236}">
                  <a16:creationId xmlns:a16="http://schemas.microsoft.com/office/drawing/2014/main" id="{80832CDF-1EF5-081E-07EE-6DFFD13FDF5D}"/>
                </a:ext>
              </a:extLst>
            </p:cNvPr>
            <p:cNvSpPr/>
            <p:nvPr/>
          </p:nvSpPr>
          <p:spPr>
            <a:xfrm>
              <a:off x="5930837" y="1500188"/>
              <a:ext cx="6078471" cy="3971925"/>
            </a:xfrm>
            <a:prstGeom prst="rect">
              <a:avLst/>
            </a:prstGeom>
            <a:noFill/>
            <a:ln w="12700">
              <a:solidFill>
                <a:srgbClr val="A8F9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1CBF0D65-54C5-7DCC-CDB0-D3D1C44453C3}"/>
              </a:ext>
            </a:extLst>
          </p:cNvPr>
          <p:cNvSpPr/>
          <p:nvPr/>
        </p:nvSpPr>
        <p:spPr>
          <a:xfrm>
            <a:off x="5553801" y="4074569"/>
            <a:ext cx="2466076" cy="2745077"/>
          </a:xfrm>
          <a:prstGeom prst="rect">
            <a:avLst/>
          </a:prstGeom>
          <a:noFill/>
          <a:ln w="12700">
            <a:solidFill>
              <a:srgbClr val="A8F9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DE9F19F9-FDC1-EA72-0E8B-FE62D15C773E}"/>
              </a:ext>
            </a:extLst>
          </p:cNvPr>
          <p:cNvGrpSpPr/>
          <p:nvPr/>
        </p:nvGrpSpPr>
        <p:grpSpPr>
          <a:xfrm>
            <a:off x="9360857" y="0"/>
            <a:ext cx="2831144" cy="3263138"/>
            <a:chOff x="5930839" y="1589869"/>
            <a:chExt cx="5308580" cy="6118597"/>
          </a:xfrm>
        </p:grpSpPr>
        <p:pic>
          <p:nvPicPr>
            <p:cNvPr id="29" name="Picture 28">
              <a:extLst>
                <a:ext uri="{FF2B5EF4-FFF2-40B4-BE49-F238E27FC236}">
                  <a16:creationId xmlns:a16="http://schemas.microsoft.com/office/drawing/2014/main" id="{BF5895CC-391E-AAF6-2413-1B07D94713ED}"/>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a:off x="6060618" y="1682972"/>
              <a:ext cx="5074471" cy="5914149"/>
            </a:xfrm>
            <a:prstGeom prst="rect">
              <a:avLst/>
            </a:prstGeom>
          </p:spPr>
        </p:pic>
        <p:sp>
          <p:nvSpPr>
            <p:cNvPr id="30" name="Rectangle 29">
              <a:extLst>
                <a:ext uri="{FF2B5EF4-FFF2-40B4-BE49-F238E27FC236}">
                  <a16:creationId xmlns:a16="http://schemas.microsoft.com/office/drawing/2014/main" id="{BE46B8F6-951E-BFDF-3F22-5B2D8C2F26C9}"/>
                </a:ext>
              </a:extLst>
            </p:cNvPr>
            <p:cNvSpPr/>
            <p:nvPr/>
          </p:nvSpPr>
          <p:spPr>
            <a:xfrm>
              <a:off x="5930839" y="1589869"/>
              <a:ext cx="5308580" cy="6118597"/>
            </a:xfrm>
            <a:prstGeom prst="rect">
              <a:avLst/>
            </a:prstGeom>
            <a:no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4D685E3F-4601-17B4-85D6-9DC0E32E0C61}"/>
              </a:ext>
            </a:extLst>
          </p:cNvPr>
          <p:cNvSpPr/>
          <p:nvPr/>
        </p:nvSpPr>
        <p:spPr>
          <a:xfrm>
            <a:off x="-36744" y="30603"/>
            <a:ext cx="5555053" cy="6864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a:extLst>
              <a:ext uri="{FF2B5EF4-FFF2-40B4-BE49-F238E27FC236}">
                <a16:creationId xmlns:a16="http://schemas.microsoft.com/office/drawing/2014/main" id="{56D8F4B8-AA31-D32E-95C9-FC06416CEF05}"/>
              </a:ext>
            </a:extLst>
          </p:cNvPr>
          <p:cNvSpPr>
            <a:spLocks noGrp="1"/>
          </p:cNvSpPr>
          <p:nvPr>
            <p:ph type="title"/>
          </p:nvPr>
        </p:nvSpPr>
        <p:spPr>
          <a:xfrm>
            <a:off x="457200" y="556011"/>
            <a:ext cx="4807893" cy="369947"/>
          </a:xfrm>
        </p:spPr>
        <p:txBody>
          <a:bodyPr/>
          <a:lstStyle/>
          <a:p>
            <a:r>
              <a:rPr lang="en-US" dirty="0"/>
              <a:t>It takes a lot of different computer systems to run your business</a:t>
            </a:r>
            <a:br>
              <a:rPr lang="en-US" dirty="0"/>
            </a:br>
            <a:endParaRPr lang="en-US" dirty="0"/>
          </a:p>
        </p:txBody>
      </p:sp>
      <p:sp>
        <p:nvSpPr>
          <p:cNvPr id="2" name="Slide Number Placeholder 1">
            <a:extLst>
              <a:ext uri="{FF2B5EF4-FFF2-40B4-BE49-F238E27FC236}">
                <a16:creationId xmlns:a16="http://schemas.microsoft.com/office/drawing/2014/main" id="{3EEF296F-5115-B6B3-1F85-1CE5A0FD8E42}"/>
              </a:ext>
            </a:extLst>
          </p:cNvPr>
          <p:cNvSpPr>
            <a:spLocks noGrp="1"/>
          </p:cNvSpPr>
          <p:nvPr>
            <p:ph type="sldNum" sz="quarter" idx="12"/>
          </p:nvPr>
        </p:nvSpPr>
        <p:spPr/>
        <p:txBody>
          <a:bodyPr/>
          <a:lstStyle/>
          <a:p>
            <a:fld id="{813F2B04-26D8-7A4C-BEBA-ABF4A71227EC}" type="slidenum">
              <a:rPr lang="en-US" smtClean="0"/>
              <a:pPr/>
              <a:t>3</a:t>
            </a:fld>
            <a:endParaRPr lang="en-US" dirty="0"/>
          </a:p>
        </p:txBody>
      </p:sp>
      <p:sp>
        <p:nvSpPr>
          <p:cNvPr id="16" name="TextBox 15">
            <a:extLst>
              <a:ext uri="{FF2B5EF4-FFF2-40B4-BE49-F238E27FC236}">
                <a16:creationId xmlns:a16="http://schemas.microsoft.com/office/drawing/2014/main" id="{D3ABE9F6-BFDD-8C44-89D8-8536FBCAE089}"/>
              </a:ext>
            </a:extLst>
          </p:cNvPr>
          <p:cNvSpPr txBox="1"/>
          <p:nvPr/>
        </p:nvSpPr>
        <p:spPr>
          <a:xfrm>
            <a:off x="471011" y="2165845"/>
            <a:ext cx="4794082" cy="2008242"/>
          </a:xfrm>
          <a:prstGeom prst="rect">
            <a:avLst/>
          </a:prstGeom>
          <a:noFill/>
        </p:spPr>
        <p:txBody>
          <a:bodyPr wrap="square">
            <a:spAutoFit/>
          </a:bodyPr>
          <a:lstStyle/>
          <a:p>
            <a:pPr>
              <a:spcAft>
                <a:spcPts val="900"/>
              </a:spcAft>
              <a:buNone/>
            </a:pPr>
            <a:r>
              <a:rPr lang="en-US" sz="1600" b="1" dirty="0">
                <a:latin typeface="Zebra Sans" pitchFamily="50" charset="0"/>
              </a:rPr>
              <a:t>These ‘silos’ create a fragmented </a:t>
            </a:r>
            <a:br>
              <a:rPr lang="en-US" sz="1600" b="1" dirty="0">
                <a:latin typeface="Zebra Sans" pitchFamily="50" charset="0"/>
              </a:rPr>
            </a:br>
            <a:r>
              <a:rPr lang="en-US" sz="1600" b="1" dirty="0">
                <a:latin typeface="Zebra Sans" pitchFamily="50" charset="0"/>
              </a:rPr>
              <a:t>technology architecture with devices that: </a:t>
            </a:r>
          </a:p>
          <a:p>
            <a:pPr marL="177800" indent="-177800">
              <a:spcAft>
                <a:spcPts val="600"/>
              </a:spcAft>
              <a:buFont typeface="Arial" panose="020B0604020202020204" pitchFamily="34" charset="0"/>
              <a:buChar char="•"/>
            </a:pPr>
            <a:r>
              <a:rPr lang="en-US" sz="1400" dirty="0">
                <a:latin typeface="Zebra Sans" pitchFamily="50" charset="0"/>
              </a:rPr>
              <a:t>Run different operating systems </a:t>
            </a:r>
          </a:p>
          <a:p>
            <a:pPr marL="177800" indent="-177800">
              <a:spcAft>
                <a:spcPts val="600"/>
              </a:spcAft>
              <a:buFont typeface="Arial" panose="020B0604020202020204" pitchFamily="34" charset="0"/>
              <a:buChar char="•"/>
            </a:pPr>
            <a:r>
              <a:rPr lang="en-US" sz="1400" dirty="0">
                <a:latin typeface="Zebra Sans" pitchFamily="50" charset="0"/>
              </a:rPr>
              <a:t>Use different management tools</a:t>
            </a:r>
          </a:p>
          <a:p>
            <a:pPr marL="177800" indent="-177800">
              <a:spcAft>
                <a:spcPts val="600"/>
              </a:spcAft>
              <a:buFont typeface="Arial" panose="020B0604020202020204" pitchFamily="34" charset="0"/>
              <a:buChar char="•"/>
            </a:pPr>
            <a:r>
              <a:rPr lang="en-US" sz="1400" dirty="0">
                <a:latin typeface="Zebra Sans" pitchFamily="50" charset="0"/>
              </a:rPr>
              <a:t>Are built for single-purpose tasks</a:t>
            </a:r>
          </a:p>
          <a:p>
            <a:pPr marL="177800" indent="-177800">
              <a:spcAft>
                <a:spcPts val="600"/>
              </a:spcAft>
              <a:buFont typeface="Arial" panose="020B0604020202020204" pitchFamily="34" charset="0"/>
              <a:buChar char="•"/>
            </a:pPr>
            <a:r>
              <a:rPr lang="en-US" sz="1400" dirty="0">
                <a:latin typeface="Zebra Sans" pitchFamily="50" charset="0"/>
              </a:rPr>
              <a:t>Are disconnected from your mobile computing strategy</a:t>
            </a:r>
          </a:p>
        </p:txBody>
      </p:sp>
      <p:sp>
        <p:nvSpPr>
          <p:cNvPr id="27" name="TextBox 26">
            <a:extLst>
              <a:ext uri="{FF2B5EF4-FFF2-40B4-BE49-F238E27FC236}">
                <a16:creationId xmlns:a16="http://schemas.microsoft.com/office/drawing/2014/main" id="{3D19C3B4-828A-CC4F-B1D4-FDD007CE0490}"/>
              </a:ext>
            </a:extLst>
          </p:cNvPr>
          <p:cNvSpPr txBox="1"/>
          <p:nvPr/>
        </p:nvSpPr>
        <p:spPr>
          <a:xfrm>
            <a:off x="537289" y="4692155"/>
            <a:ext cx="4441652" cy="1392689"/>
          </a:xfrm>
          <a:prstGeom prst="rect">
            <a:avLst/>
          </a:prstGeom>
          <a:noFill/>
        </p:spPr>
        <p:txBody>
          <a:bodyPr wrap="square">
            <a:spAutoFit/>
          </a:bodyPr>
          <a:lstStyle/>
          <a:p>
            <a:pPr>
              <a:spcAft>
                <a:spcPts val="900"/>
              </a:spcAft>
            </a:pPr>
            <a:r>
              <a:rPr lang="en-US" sz="1600" b="1" dirty="0">
                <a:latin typeface="Zebra Sans" pitchFamily="50" charset="0"/>
              </a:rPr>
              <a:t>The result?</a:t>
            </a:r>
          </a:p>
          <a:p>
            <a:pPr marL="177800" indent="-177800">
              <a:spcAft>
                <a:spcPts val="600"/>
              </a:spcAft>
              <a:buFont typeface="Arial" panose="020B0604020202020204" pitchFamily="34" charset="0"/>
              <a:buChar char="•"/>
            </a:pPr>
            <a:r>
              <a:rPr lang="en-US" sz="1400" dirty="0">
                <a:latin typeface="Zebra Sans" pitchFamily="50" charset="0"/>
              </a:rPr>
              <a:t>Increased technology management time and cost</a:t>
            </a:r>
          </a:p>
          <a:p>
            <a:pPr marL="177800" indent="-177800">
              <a:spcAft>
                <a:spcPts val="600"/>
              </a:spcAft>
              <a:buFont typeface="Arial" panose="020B0604020202020204" pitchFamily="34" charset="0"/>
              <a:buChar char="•"/>
            </a:pPr>
            <a:r>
              <a:rPr lang="en-US" sz="1400" dirty="0">
                <a:latin typeface="Zebra Sans" pitchFamily="50" charset="0"/>
              </a:rPr>
              <a:t>Fractured workflows that erode worker </a:t>
            </a:r>
            <a:br>
              <a:rPr lang="en-US" sz="1400" dirty="0">
                <a:latin typeface="Zebra Sans" pitchFamily="50" charset="0"/>
              </a:rPr>
            </a:br>
            <a:r>
              <a:rPr lang="en-US" sz="1400" dirty="0">
                <a:latin typeface="Zebra Sans" pitchFamily="50" charset="0"/>
              </a:rPr>
              <a:t>productivity and the impact the speed and quality </a:t>
            </a:r>
            <a:br>
              <a:rPr lang="en-US" sz="1400" dirty="0">
                <a:latin typeface="Zebra Sans" pitchFamily="50" charset="0"/>
              </a:rPr>
            </a:br>
            <a:r>
              <a:rPr lang="en-US" sz="1400" dirty="0">
                <a:latin typeface="Zebra Sans" pitchFamily="50" charset="0"/>
              </a:rPr>
              <a:t>of customer service</a:t>
            </a:r>
          </a:p>
        </p:txBody>
      </p:sp>
      <p:sp>
        <p:nvSpPr>
          <p:cNvPr id="31" name="TextBox 30">
            <a:extLst>
              <a:ext uri="{FF2B5EF4-FFF2-40B4-BE49-F238E27FC236}">
                <a16:creationId xmlns:a16="http://schemas.microsoft.com/office/drawing/2014/main" id="{86E7A626-6C7C-79B7-173A-F245F697F322}"/>
              </a:ext>
            </a:extLst>
          </p:cNvPr>
          <p:cNvSpPr txBox="1"/>
          <p:nvPr/>
        </p:nvSpPr>
        <p:spPr>
          <a:xfrm>
            <a:off x="10098655" y="3304001"/>
            <a:ext cx="2093345" cy="307777"/>
          </a:xfrm>
          <a:prstGeom prst="rect">
            <a:avLst/>
          </a:prstGeom>
          <a:noFill/>
        </p:spPr>
        <p:txBody>
          <a:bodyPr wrap="square">
            <a:spAutoFit/>
          </a:bodyPr>
          <a:lstStyle/>
          <a:p>
            <a:pPr algn="r">
              <a:spcAft>
                <a:spcPts val="800"/>
              </a:spcAft>
            </a:pPr>
            <a:r>
              <a:rPr lang="en-US" sz="1400" dirty="0">
                <a:solidFill>
                  <a:schemeClr val="bg1">
                    <a:lumMod val="75000"/>
                  </a:schemeClr>
                </a:solidFill>
                <a:latin typeface="Zebra Sans" pitchFamily="50" charset="0"/>
              </a:rPr>
              <a:t>In-vehicle computers</a:t>
            </a:r>
            <a:endParaRPr lang="en-US" sz="1200" b="1" dirty="0">
              <a:solidFill>
                <a:schemeClr val="bg1">
                  <a:lumMod val="75000"/>
                </a:schemeClr>
              </a:solidFill>
              <a:latin typeface="Zebra Sans" pitchFamily="50" charset="0"/>
            </a:endParaRPr>
          </a:p>
        </p:txBody>
      </p:sp>
      <p:sp>
        <p:nvSpPr>
          <p:cNvPr id="32" name="TextBox 31">
            <a:extLst>
              <a:ext uri="{FF2B5EF4-FFF2-40B4-BE49-F238E27FC236}">
                <a16:creationId xmlns:a16="http://schemas.microsoft.com/office/drawing/2014/main" id="{8FC8484D-EBD6-E8B4-ADD4-CD2BA0FDF9B6}"/>
              </a:ext>
            </a:extLst>
          </p:cNvPr>
          <p:cNvSpPr txBox="1"/>
          <p:nvPr/>
        </p:nvSpPr>
        <p:spPr>
          <a:xfrm>
            <a:off x="8019877" y="6268105"/>
            <a:ext cx="1677262" cy="523220"/>
          </a:xfrm>
          <a:prstGeom prst="rect">
            <a:avLst/>
          </a:prstGeom>
          <a:noFill/>
        </p:spPr>
        <p:txBody>
          <a:bodyPr wrap="square">
            <a:spAutoFit/>
          </a:bodyPr>
          <a:lstStyle/>
          <a:p>
            <a:pPr>
              <a:spcAft>
                <a:spcPts val="800"/>
              </a:spcAft>
            </a:pPr>
            <a:r>
              <a:rPr lang="en-US" sz="1400" dirty="0">
                <a:solidFill>
                  <a:schemeClr val="bg1">
                    <a:lumMod val="75000"/>
                  </a:schemeClr>
                </a:solidFill>
                <a:latin typeface="Zebra Sans" pitchFamily="50" charset="0"/>
              </a:rPr>
              <a:t>Fixed and mobile workstations</a:t>
            </a:r>
            <a:endParaRPr lang="en-US" sz="1200" b="1" dirty="0">
              <a:solidFill>
                <a:schemeClr val="bg1">
                  <a:lumMod val="75000"/>
                </a:schemeClr>
              </a:solidFill>
              <a:latin typeface="Zebra Sans" pitchFamily="50" charset="0"/>
            </a:endParaRPr>
          </a:p>
        </p:txBody>
      </p:sp>
      <p:sp>
        <p:nvSpPr>
          <p:cNvPr id="33" name="TextBox 32">
            <a:extLst>
              <a:ext uri="{FF2B5EF4-FFF2-40B4-BE49-F238E27FC236}">
                <a16:creationId xmlns:a16="http://schemas.microsoft.com/office/drawing/2014/main" id="{7C5F1CB2-BCA5-EA74-0292-38F330C4E643}"/>
              </a:ext>
            </a:extLst>
          </p:cNvPr>
          <p:cNvSpPr txBox="1"/>
          <p:nvPr/>
        </p:nvSpPr>
        <p:spPr>
          <a:xfrm>
            <a:off x="5582901" y="25758"/>
            <a:ext cx="1359523" cy="523220"/>
          </a:xfrm>
          <a:prstGeom prst="rect">
            <a:avLst/>
          </a:prstGeom>
          <a:noFill/>
        </p:spPr>
        <p:txBody>
          <a:bodyPr wrap="square">
            <a:spAutoFit/>
          </a:bodyPr>
          <a:lstStyle/>
          <a:p>
            <a:pPr algn="r">
              <a:spcAft>
                <a:spcPts val="800"/>
              </a:spcAft>
            </a:pPr>
            <a:r>
              <a:rPr lang="en-US" sz="1400" dirty="0">
                <a:solidFill>
                  <a:schemeClr val="bg1">
                    <a:lumMod val="75000"/>
                  </a:schemeClr>
                </a:solidFill>
                <a:latin typeface="Zebra Sans" pitchFamily="50" charset="0"/>
              </a:rPr>
              <a:t>Desktop computers</a:t>
            </a:r>
            <a:endParaRPr lang="en-US" sz="1200" b="1" dirty="0">
              <a:solidFill>
                <a:schemeClr val="bg1">
                  <a:lumMod val="75000"/>
                </a:schemeClr>
              </a:solidFill>
              <a:latin typeface="Zebra Sans" pitchFamily="50" charset="0"/>
            </a:endParaRPr>
          </a:p>
        </p:txBody>
      </p:sp>
      <p:sp>
        <p:nvSpPr>
          <p:cNvPr id="34" name="TextBox 33">
            <a:extLst>
              <a:ext uri="{FF2B5EF4-FFF2-40B4-BE49-F238E27FC236}">
                <a16:creationId xmlns:a16="http://schemas.microsoft.com/office/drawing/2014/main" id="{E0E78E84-6701-68E7-390E-DA14E37A0E7F}"/>
              </a:ext>
            </a:extLst>
          </p:cNvPr>
          <p:cNvSpPr txBox="1"/>
          <p:nvPr/>
        </p:nvSpPr>
        <p:spPr>
          <a:xfrm>
            <a:off x="5553801" y="1564414"/>
            <a:ext cx="2701830" cy="307777"/>
          </a:xfrm>
          <a:prstGeom prst="rect">
            <a:avLst/>
          </a:prstGeom>
          <a:noFill/>
        </p:spPr>
        <p:txBody>
          <a:bodyPr wrap="square">
            <a:spAutoFit/>
          </a:bodyPr>
          <a:lstStyle/>
          <a:p>
            <a:pPr>
              <a:spcAft>
                <a:spcPts val="800"/>
              </a:spcAft>
            </a:pPr>
            <a:r>
              <a:rPr lang="en-US" sz="1400" dirty="0">
                <a:solidFill>
                  <a:schemeClr val="bg1">
                    <a:lumMod val="75000"/>
                  </a:schemeClr>
                </a:solidFill>
                <a:latin typeface="Zebra Sans" pitchFamily="50" charset="0"/>
              </a:rPr>
              <a:t>Self-service kiosks</a:t>
            </a:r>
            <a:endParaRPr lang="en-US" sz="1200" b="1" dirty="0">
              <a:solidFill>
                <a:schemeClr val="bg1">
                  <a:lumMod val="75000"/>
                </a:schemeClr>
              </a:solidFill>
              <a:latin typeface="Zebra Sans" pitchFamily="50" charset="0"/>
            </a:endParaRPr>
          </a:p>
        </p:txBody>
      </p:sp>
      <p:sp>
        <p:nvSpPr>
          <p:cNvPr id="35" name="TextBox 34">
            <a:extLst>
              <a:ext uri="{FF2B5EF4-FFF2-40B4-BE49-F238E27FC236}">
                <a16:creationId xmlns:a16="http://schemas.microsoft.com/office/drawing/2014/main" id="{1CFA5C6A-A177-D9EA-B3C8-67D9AAA4CC80}"/>
              </a:ext>
            </a:extLst>
          </p:cNvPr>
          <p:cNvSpPr txBox="1"/>
          <p:nvPr/>
        </p:nvSpPr>
        <p:spPr>
          <a:xfrm>
            <a:off x="10728834" y="6135657"/>
            <a:ext cx="1472731" cy="307777"/>
          </a:xfrm>
          <a:prstGeom prst="rect">
            <a:avLst/>
          </a:prstGeom>
          <a:noFill/>
        </p:spPr>
        <p:txBody>
          <a:bodyPr wrap="square">
            <a:spAutoFit/>
          </a:bodyPr>
          <a:lstStyle/>
          <a:p>
            <a:pPr algn="r">
              <a:spcAft>
                <a:spcPts val="800"/>
              </a:spcAft>
            </a:pPr>
            <a:r>
              <a:rPr lang="en-US" sz="1400" dirty="0">
                <a:solidFill>
                  <a:schemeClr val="bg1">
                    <a:lumMod val="75000"/>
                  </a:schemeClr>
                </a:solidFill>
                <a:latin typeface="Zebra Sans" pitchFamily="50" charset="0"/>
              </a:rPr>
              <a:t>Digital signage</a:t>
            </a:r>
            <a:endParaRPr lang="en-US" sz="1200" b="1" dirty="0">
              <a:solidFill>
                <a:schemeClr val="bg1">
                  <a:lumMod val="75000"/>
                </a:schemeClr>
              </a:solidFill>
              <a:latin typeface="Zebra Sans" pitchFamily="50" charset="0"/>
            </a:endParaRPr>
          </a:p>
        </p:txBody>
      </p:sp>
      <p:pic>
        <p:nvPicPr>
          <p:cNvPr id="13" name="Picture 12" descr="A person using a touch screen&#10;&#10;Description automatically generated">
            <a:extLst>
              <a:ext uri="{FF2B5EF4-FFF2-40B4-BE49-F238E27FC236}">
                <a16:creationId xmlns:a16="http://schemas.microsoft.com/office/drawing/2014/main" id="{C7EC25CD-68FA-714D-A350-A47874107406}"/>
              </a:ext>
            </a:extLst>
          </p:cNvPr>
          <p:cNvPicPr>
            <a:picLocks noChangeAspect="1"/>
          </p:cNvPicPr>
          <p:nvPr/>
        </p:nvPicPr>
        <p:blipFill rotWithShape="1">
          <a:blip r:embed="rId8"/>
          <a:srcRect l="1392" t="5377" b="-388"/>
          <a:stretch/>
        </p:blipFill>
        <p:spPr>
          <a:xfrm>
            <a:off x="5632697" y="1971858"/>
            <a:ext cx="3067850" cy="1970680"/>
          </a:xfrm>
          <a:prstGeom prst="rect">
            <a:avLst/>
          </a:prstGeom>
        </p:spPr>
      </p:pic>
      <p:pic>
        <p:nvPicPr>
          <p:cNvPr id="15" name="Picture 14">
            <a:extLst>
              <a:ext uri="{FF2B5EF4-FFF2-40B4-BE49-F238E27FC236}">
                <a16:creationId xmlns:a16="http://schemas.microsoft.com/office/drawing/2014/main" id="{67A3BF39-F394-0D42-97E5-E314B2CD208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5613557" y="4125360"/>
            <a:ext cx="2351142" cy="2665965"/>
          </a:xfrm>
          <a:prstGeom prst="rect">
            <a:avLst/>
          </a:prstGeom>
        </p:spPr>
      </p:pic>
    </p:spTree>
    <p:extLst>
      <p:ext uri="{BB962C8B-B14F-4D97-AF65-F5344CB8AC3E}">
        <p14:creationId xmlns:p14="http://schemas.microsoft.com/office/powerpoint/2010/main" val="367828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A36E6-80BD-E03F-CDAA-FB814359FD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EB6ACD-9661-6C3B-21A3-5CC0B87B83E5}"/>
              </a:ext>
            </a:extLst>
          </p:cNvPr>
          <p:cNvPicPr>
            <a:picLocks/>
          </p:cNvPicPr>
          <p:nvPr/>
        </p:nvPicPr>
        <p:blipFill>
          <a:blip r:embed="rId2"/>
          <a:srcRect b="1895"/>
          <a:stretch/>
        </p:blipFill>
        <p:spPr>
          <a:xfrm>
            <a:off x="-16840" y="0"/>
            <a:ext cx="12207240" cy="6857110"/>
          </a:xfrm>
          <a:prstGeom prst="rect">
            <a:avLst/>
          </a:prstGeom>
        </p:spPr>
      </p:pic>
      <p:pic>
        <p:nvPicPr>
          <p:cNvPr id="12" name="Picture Placeholder 11">
            <a:extLst>
              <a:ext uri="{FF2B5EF4-FFF2-40B4-BE49-F238E27FC236}">
                <a16:creationId xmlns:a16="http://schemas.microsoft.com/office/drawing/2014/main" id="{888246A5-E71E-C36F-DB24-77D074215B7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0" name="Slide Number Placeholder 1">
            <a:extLst>
              <a:ext uri="{FF2B5EF4-FFF2-40B4-BE49-F238E27FC236}">
                <a16:creationId xmlns:a16="http://schemas.microsoft.com/office/drawing/2014/main" id="{393A85E4-DCBC-91D3-D1FE-B0885DB6138E}"/>
              </a:ext>
            </a:extLst>
          </p:cNvPr>
          <p:cNvSpPr>
            <a:spLocks noGrp="1"/>
          </p:cNvSpPr>
          <p:nvPr>
            <p:ph type="sldNum" sz="quarter" idx="12"/>
          </p:nvPr>
        </p:nvSpPr>
        <p:spPr>
          <a:xfrm>
            <a:off x="11567886" y="6502400"/>
            <a:ext cx="522513" cy="248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F2B04-26D8-7A4C-BEBA-ABF4A71227EC}"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6467E3B1-9B59-E626-8209-7F7C68639EFB}"/>
              </a:ext>
            </a:extLst>
          </p:cNvPr>
          <p:cNvGrpSpPr/>
          <p:nvPr/>
        </p:nvGrpSpPr>
        <p:grpSpPr>
          <a:xfrm>
            <a:off x="-18440" y="5918994"/>
            <a:ext cx="12210440" cy="1013166"/>
            <a:chOff x="11114" y="5891493"/>
            <a:chExt cx="12180886" cy="1013166"/>
          </a:xfrm>
        </p:grpSpPr>
        <p:sp>
          <p:nvSpPr>
            <p:cNvPr id="4" name="Rectangle 3">
              <a:extLst>
                <a:ext uri="{FF2B5EF4-FFF2-40B4-BE49-F238E27FC236}">
                  <a16:creationId xmlns:a16="http://schemas.microsoft.com/office/drawing/2014/main" id="{DDC4AF96-4661-198E-5BFD-6F17B9EDB4B4}"/>
                </a:ext>
              </a:extLst>
            </p:cNvPr>
            <p:cNvSpPr/>
            <p:nvPr/>
          </p:nvSpPr>
          <p:spPr>
            <a:xfrm>
              <a:off x="11114" y="5891493"/>
              <a:ext cx="12180886" cy="96650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 Placeholder 5">
              <a:extLst>
                <a:ext uri="{FF2B5EF4-FFF2-40B4-BE49-F238E27FC236}">
                  <a16:creationId xmlns:a16="http://schemas.microsoft.com/office/drawing/2014/main" id="{45B86596-2FE9-1021-07B0-63831F44E0F9}"/>
                </a:ext>
              </a:extLst>
            </p:cNvPr>
            <p:cNvSpPr txBox="1">
              <a:spLocks/>
            </p:cNvSpPr>
            <p:nvPr/>
          </p:nvSpPr>
          <p:spPr>
            <a:xfrm>
              <a:off x="414338" y="6102626"/>
              <a:ext cx="11766547" cy="80203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Aft>
                  <a:spcPts val="0"/>
                </a:spcAft>
                <a:buClrTx/>
                <a:buSzTx/>
                <a:buNone/>
                <a:tabLst/>
                <a:defRPr/>
              </a:pPr>
              <a:r>
                <a:rPr lang="en-US" sz="3599" dirty="0">
                  <a:solidFill>
                    <a:schemeClr val="bg1"/>
                  </a:solidFill>
                  <a:latin typeface="Zebra Sans Cnd ExtraBold" pitchFamily="50" charset="0"/>
                </a:rPr>
                <a:t>Services</a:t>
              </a:r>
            </a:p>
          </p:txBody>
        </p:sp>
      </p:grpSp>
    </p:spTree>
    <p:extLst>
      <p:ext uri="{BB962C8B-B14F-4D97-AF65-F5344CB8AC3E}">
        <p14:creationId xmlns:p14="http://schemas.microsoft.com/office/powerpoint/2010/main" val="369802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9BC023-A966-71AE-C92C-A12D75DBEA1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342300" y="398761"/>
            <a:ext cx="4392500" cy="3464774"/>
          </a:xfrm>
          <a:prstGeom prst="rect">
            <a:avLst/>
          </a:prstGeom>
        </p:spPr>
      </p:pic>
      <p:sp>
        <p:nvSpPr>
          <p:cNvPr id="8" name="Title 7">
            <a:extLst>
              <a:ext uri="{FF2B5EF4-FFF2-40B4-BE49-F238E27FC236}">
                <a16:creationId xmlns:a16="http://schemas.microsoft.com/office/drawing/2014/main" id="{EF16DE18-3635-3A78-9103-07B2BCAD1518}"/>
              </a:ext>
            </a:extLst>
          </p:cNvPr>
          <p:cNvSpPr>
            <a:spLocks noGrp="1"/>
          </p:cNvSpPr>
          <p:nvPr>
            <p:ph type="title"/>
          </p:nvPr>
        </p:nvSpPr>
        <p:spPr>
          <a:xfrm>
            <a:off x="457200" y="556011"/>
            <a:ext cx="11277600" cy="369947"/>
          </a:xfrm>
        </p:spPr>
        <p:txBody>
          <a:bodyPr/>
          <a:lstStyle/>
          <a:p>
            <a:r>
              <a:rPr lang="en-US" dirty="0"/>
              <a:t>The Industry Standard in Enterprise Support</a:t>
            </a:r>
            <a:br>
              <a:rPr lang="en-US" dirty="0"/>
            </a:br>
            <a:endParaRPr lang="en-US" dirty="0"/>
          </a:p>
        </p:txBody>
      </p:sp>
      <p:sp>
        <p:nvSpPr>
          <p:cNvPr id="2" name="Slide Number Placeholder 1">
            <a:extLst>
              <a:ext uri="{FF2B5EF4-FFF2-40B4-BE49-F238E27FC236}">
                <a16:creationId xmlns:a16="http://schemas.microsoft.com/office/drawing/2014/main" id="{2DF46B67-FAB9-E454-AA96-BB796A92A100}"/>
              </a:ext>
            </a:extLst>
          </p:cNvPr>
          <p:cNvSpPr>
            <a:spLocks noGrp="1"/>
          </p:cNvSpPr>
          <p:nvPr>
            <p:ph type="sldNum" sz="quarter" idx="12"/>
          </p:nvPr>
        </p:nvSpPr>
        <p:spPr>
          <a:xfrm>
            <a:off x="457199" y="6354484"/>
            <a:ext cx="457200" cy="182880"/>
          </a:xfrm>
        </p:spPr>
        <p:txBody>
          <a:bodyPr/>
          <a:lstStyle/>
          <a:p>
            <a:fld id="{813F2B04-26D8-7A4C-BEBA-ABF4A71227EC}" type="slidenum">
              <a:rPr lang="en-US" smtClean="0"/>
              <a:pPr/>
              <a:t>31</a:t>
            </a:fld>
            <a:endParaRPr lang="en-US" dirty="0"/>
          </a:p>
        </p:txBody>
      </p:sp>
      <p:sp>
        <p:nvSpPr>
          <p:cNvPr id="11" name="Text Placeholder 10">
            <a:extLst>
              <a:ext uri="{FF2B5EF4-FFF2-40B4-BE49-F238E27FC236}">
                <a16:creationId xmlns:a16="http://schemas.microsoft.com/office/drawing/2014/main" id="{6632C797-96BC-39E2-9247-58AAB93E9047}"/>
              </a:ext>
            </a:extLst>
          </p:cNvPr>
          <p:cNvSpPr>
            <a:spLocks noGrp="1"/>
          </p:cNvSpPr>
          <p:nvPr>
            <p:ph type="body" sz="quarter" idx="13"/>
          </p:nvPr>
        </p:nvSpPr>
        <p:spPr>
          <a:xfrm>
            <a:off x="457200" y="3059459"/>
            <a:ext cx="3662363" cy="2674448"/>
          </a:xfrm>
        </p:spPr>
        <p:txBody>
          <a:bodyPr/>
          <a:lstStyle/>
          <a:p>
            <a:r>
              <a:rPr lang="en-US" sz="2400" dirty="0"/>
              <a:t>End-to-end coverage</a:t>
            </a:r>
          </a:p>
          <a:p>
            <a:r>
              <a:rPr lang="en-US" sz="1600" b="1" dirty="0">
                <a:latin typeface="Zebra Sans" pitchFamily="50" charset="0"/>
              </a:rPr>
              <a:t>Eliminates unpredictable repair-related costs. With Zebra OneCare, there are no surprises — if something is broken, we fix it</a:t>
            </a:r>
          </a:p>
          <a:p>
            <a:endParaRPr lang="en-US" sz="2400" dirty="0"/>
          </a:p>
        </p:txBody>
      </p:sp>
      <p:sp>
        <p:nvSpPr>
          <p:cNvPr id="12" name="Text Placeholder 11">
            <a:extLst>
              <a:ext uri="{FF2B5EF4-FFF2-40B4-BE49-F238E27FC236}">
                <a16:creationId xmlns:a16="http://schemas.microsoft.com/office/drawing/2014/main" id="{DFA232E4-92CA-175B-8E3B-02E6B2263AAB}"/>
              </a:ext>
            </a:extLst>
          </p:cNvPr>
          <p:cNvSpPr>
            <a:spLocks noGrp="1"/>
          </p:cNvSpPr>
          <p:nvPr>
            <p:ph type="body" sz="quarter" idx="14"/>
          </p:nvPr>
        </p:nvSpPr>
        <p:spPr>
          <a:xfrm>
            <a:off x="4264025" y="3059459"/>
            <a:ext cx="3663950" cy="2674448"/>
          </a:xfrm>
        </p:spPr>
        <p:txBody>
          <a:bodyPr/>
          <a:lstStyle/>
          <a:p>
            <a:r>
              <a:rPr lang="en-US" sz="2400" dirty="0"/>
              <a:t>Technical support</a:t>
            </a:r>
          </a:p>
          <a:p>
            <a:r>
              <a:rPr lang="en-US" sz="1600" b="1" dirty="0">
                <a:latin typeface="Zebra Sans" pitchFamily="50" charset="0"/>
              </a:rPr>
              <a:t>Included in every plan; your users get support they can count on — fully trained technical professionals are available* to answer questions and address issues</a:t>
            </a:r>
          </a:p>
          <a:p>
            <a:endParaRPr lang="en-US" sz="2400" dirty="0"/>
          </a:p>
        </p:txBody>
      </p:sp>
      <p:sp>
        <p:nvSpPr>
          <p:cNvPr id="14" name="Text Placeholder 13">
            <a:extLst>
              <a:ext uri="{FF2B5EF4-FFF2-40B4-BE49-F238E27FC236}">
                <a16:creationId xmlns:a16="http://schemas.microsoft.com/office/drawing/2014/main" id="{9D9663C8-6E28-98A6-77E4-274DC845495D}"/>
              </a:ext>
            </a:extLst>
          </p:cNvPr>
          <p:cNvSpPr>
            <a:spLocks noGrp="1"/>
          </p:cNvSpPr>
          <p:nvPr>
            <p:ph type="body" sz="quarter" idx="15"/>
          </p:nvPr>
        </p:nvSpPr>
        <p:spPr>
          <a:xfrm>
            <a:off x="8072438" y="3059459"/>
            <a:ext cx="3662362" cy="2674448"/>
          </a:xfrm>
        </p:spPr>
        <p:txBody>
          <a:bodyPr/>
          <a:lstStyle/>
          <a:p>
            <a:r>
              <a:rPr lang="en-US" sz="2400" dirty="0" err="1"/>
              <a:t>LifeGuard</a:t>
            </a:r>
            <a:r>
              <a:rPr lang="en-US" sz="2400" baseline="30000" dirty="0"/>
              <a:t>™</a:t>
            </a:r>
            <a:r>
              <a:rPr lang="en-US" sz="2400" dirty="0"/>
              <a:t> for Android</a:t>
            </a:r>
            <a:r>
              <a:rPr lang="en-US" sz="2400" baseline="30000" dirty="0"/>
              <a:t>™</a:t>
            </a:r>
          </a:p>
          <a:p>
            <a:r>
              <a:rPr lang="en-US" sz="1600" b="1" dirty="0">
                <a:latin typeface="Zebra Sans" pitchFamily="50" charset="0"/>
              </a:rPr>
              <a:t>Included with every Zebra OneCare contract to ensure your devices are protected every day they are in service</a:t>
            </a:r>
          </a:p>
          <a:p>
            <a:endParaRPr lang="en-US" sz="2400" dirty="0"/>
          </a:p>
        </p:txBody>
      </p:sp>
      <p:sp>
        <p:nvSpPr>
          <p:cNvPr id="19" name="Text Placeholder 18">
            <a:extLst>
              <a:ext uri="{FF2B5EF4-FFF2-40B4-BE49-F238E27FC236}">
                <a16:creationId xmlns:a16="http://schemas.microsoft.com/office/drawing/2014/main" id="{3A5B6AE5-67AD-40BE-518B-14F647BBFC17}"/>
              </a:ext>
            </a:extLst>
          </p:cNvPr>
          <p:cNvSpPr>
            <a:spLocks noGrp="1"/>
          </p:cNvSpPr>
          <p:nvPr>
            <p:ph type="body" sz="quarter" idx="16"/>
          </p:nvPr>
        </p:nvSpPr>
        <p:spPr>
          <a:xfrm>
            <a:off x="457200" y="1228868"/>
            <a:ext cx="6768623" cy="902439"/>
          </a:xfrm>
        </p:spPr>
        <p:txBody>
          <a:bodyPr/>
          <a:lstStyle/>
          <a:p>
            <a:r>
              <a:rPr lang="en-US" sz="1800" dirty="0"/>
              <a:t>Keep your operations running smoothly. Zebra OneCare™ support plans keep devices running at peak performance and ready for whatever the job demands</a:t>
            </a:r>
          </a:p>
          <a:p>
            <a:endParaRPr lang="en-US" sz="1800" dirty="0"/>
          </a:p>
        </p:txBody>
      </p:sp>
    </p:spTree>
    <p:extLst>
      <p:ext uri="{BB962C8B-B14F-4D97-AF65-F5344CB8AC3E}">
        <p14:creationId xmlns:p14="http://schemas.microsoft.com/office/powerpoint/2010/main" val="19288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2">
            <a:extLst>
              <a:ext uri="{FF2B5EF4-FFF2-40B4-BE49-F238E27FC236}">
                <a16:creationId xmlns:a16="http://schemas.microsoft.com/office/drawing/2014/main" id="{E7CA901C-760C-4169-97DA-4B602F684AA2}"/>
              </a:ext>
            </a:extLst>
          </p:cNvPr>
          <p:cNvSpPr txBox="1">
            <a:spLocks/>
          </p:cNvSpPr>
          <p:nvPr/>
        </p:nvSpPr>
        <p:spPr bwMode="auto">
          <a:xfrm>
            <a:off x="9357339" y="1640681"/>
            <a:ext cx="3024537" cy="4585679"/>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109505" indent="-109505" defTabSz="914126" eaLnBrk="1" hangingPunct="1">
              <a:spcBef>
                <a:spcPts val="300"/>
              </a:spcBef>
              <a:spcAft>
                <a:spcPts val="600"/>
              </a:spcAft>
              <a:defRPr/>
            </a:pPr>
            <a:r>
              <a:rPr lang="en-US" altLang="en-US" sz="2000" b="1" dirty="0">
                <a:latin typeface="Zebra Sans" pitchFamily="50" charset="0"/>
              </a:rPr>
              <a:t>BENEFITS</a:t>
            </a:r>
          </a:p>
          <a:p>
            <a:pPr marL="119063" marR="550050" indent="-106363" defTabSz="914126">
              <a:buClr>
                <a:schemeClr val="bg1">
                  <a:lumMod val="50000"/>
                </a:schemeClr>
              </a:buClr>
              <a:buFontTx/>
              <a:buChar char="•"/>
              <a:defRPr/>
            </a:pPr>
            <a:r>
              <a:rPr lang="en-US" sz="1200" spc="-5" dirty="0">
                <a:solidFill>
                  <a:prstClr val="black"/>
                </a:solidFill>
                <a:latin typeface="Zebra Sans" pitchFamily="50" charset="0"/>
                <a:cs typeface="Arial"/>
              </a:rPr>
              <a:t>Genuine Zebra expertise and parts to maximize device uptime </a:t>
            </a:r>
          </a:p>
          <a:p>
            <a:pPr marL="119063" marR="550050" indent="-106363" defTabSz="914126">
              <a:buClr>
                <a:schemeClr val="bg1">
                  <a:lumMod val="50000"/>
                </a:schemeClr>
              </a:buClr>
              <a:defRPr/>
            </a:pPr>
            <a:endParaRPr lang="en-US" sz="1200" spc="-5" dirty="0">
              <a:solidFill>
                <a:prstClr val="black"/>
              </a:solidFill>
              <a:latin typeface="Zebra Sans" pitchFamily="50" charset="0"/>
              <a:cs typeface="Arial"/>
            </a:endParaRPr>
          </a:p>
          <a:p>
            <a:pPr marL="119063" marR="550050" indent="-106363" defTabSz="914126">
              <a:buClr>
                <a:schemeClr val="bg1">
                  <a:lumMod val="50000"/>
                </a:schemeClr>
              </a:buClr>
              <a:buFontTx/>
              <a:buChar char="•"/>
              <a:defRPr/>
            </a:pPr>
            <a:r>
              <a:rPr lang="en-US" sz="1200" spc="-5" dirty="0">
                <a:solidFill>
                  <a:prstClr val="black"/>
                </a:solidFill>
                <a:latin typeface="Zebra Sans" pitchFamily="50" charset="0"/>
                <a:cs typeface="Arial"/>
              </a:rPr>
              <a:t>LifeGuard for Android Security Support, Protect your business and ensure your devices are always running at optimum performance levels</a:t>
            </a:r>
          </a:p>
          <a:p>
            <a:pPr marL="119063" marR="550050" indent="-106363" defTabSz="914126">
              <a:buClr>
                <a:schemeClr val="bg1">
                  <a:lumMod val="50000"/>
                </a:schemeClr>
              </a:buClr>
              <a:defRPr/>
            </a:pPr>
            <a:endParaRPr lang="en-US" sz="1200" spc="-5" dirty="0">
              <a:solidFill>
                <a:prstClr val="black"/>
              </a:solidFill>
              <a:latin typeface="Zebra Sans" pitchFamily="50" charset="0"/>
              <a:cs typeface="Arial"/>
            </a:endParaRPr>
          </a:p>
          <a:p>
            <a:pPr marL="119063" marR="550050" indent="-106363" defTabSz="914126">
              <a:buClr>
                <a:schemeClr val="bg1">
                  <a:lumMod val="50000"/>
                </a:schemeClr>
              </a:buClr>
              <a:buFontTx/>
              <a:buChar char="•"/>
              <a:defRPr/>
            </a:pPr>
            <a:r>
              <a:rPr lang="en-US" sz="1200" spc="-5" dirty="0">
                <a:solidFill>
                  <a:prstClr val="black"/>
                </a:solidFill>
                <a:latin typeface="Zebra Sans" pitchFamily="50" charset="0"/>
                <a:cs typeface="Arial"/>
              </a:rPr>
              <a:t>Outstanding value – eliminates unexpected repair costs with a planned maintenance plan</a:t>
            </a:r>
          </a:p>
          <a:p>
            <a:pPr marL="119063" marR="550050" indent="-106363" defTabSz="914126">
              <a:buClr>
                <a:schemeClr val="bg1">
                  <a:lumMod val="50000"/>
                </a:schemeClr>
              </a:buClr>
              <a:buFontTx/>
              <a:buChar char="•"/>
              <a:defRPr/>
            </a:pPr>
            <a:endParaRPr lang="en-US" sz="1200" spc="-5" dirty="0">
              <a:solidFill>
                <a:prstClr val="black"/>
              </a:solidFill>
              <a:latin typeface="Zebra Sans" pitchFamily="50" charset="0"/>
              <a:cs typeface="Arial"/>
            </a:endParaRPr>
          </a:p>
          <a:p>
            <a:pPr marL="119063" marR="550050" indent="-106363" defTabSz="914126">
              <a:buClr>
                <a:schemeClr val="bg1">
                  <a:lumMod val="50000"/>
                </a:schemeClr>
              </a:buClr>
              <a:buFontTx/>
              <a:buChar char="•"/>
              <a:defRPr/>
            </a:pPr>
            <a:r>
              <a:rPr lang="en-US" sz="1200" spc="-5" dirty="0">
                <a:solidFill>
                  <a:prstClr val="black"/>
                </a:solidFill>
                <a:latin typeface="Zebra Sans" pitchFamily="50" charset="0"/>
                <a:cs typeface="Arial"/>
              </a:rPr>
              <a:t>Cloud-based Visibility to Repairs and More, </a:t>
            </a:r>
            <a:r>
              <a:rPr lang="en-US" sz="1200" dirty="0">
                <a:latin typeface="Zebra Sans" pitchFamily="50" charset="0"/>
              </a:rPr>
              <a:t>Detailed insight into repair and support information, contracts, case &amp; lifecycle reports</a:t>
            </a:r>
          </a:p>
          <a:p>
            <a:pPr marL="119063" marR="550050" indent="-106363" defTabSz="914126">
              <a:buClr>
                <a:schemeClr val="bg1">
                  <a:lumMod val="50000"/>
                </a:schemeClr>
              </a:buClr>
              <a:buFontTx/>
              <a:buChar char="•"/>
              <a:defRPr/>
            </a:pPr>
            <a:endParaRPr lang="en-US" sz="1200" dirty="0">
              <a:latin typeface="Zebra Sans" pitchFamily="50" charset="0"/>
            </a:endParaRPr>
          </a:p>
          <a:p>
            <a:pPr marL="119063" marR="550050" indent="-106363" defTabSz="914126">
              <a:buClr>
                <a:schemeClr val="bg1">
                  <a:lumMod val="50000"/>
                </a:schemeClr>
              </a:buClr>
              <a:buFontTx/>
              <a:buChar char="•"/>
              <a:defRPr/>
            </a:pPr>
            <a:r>
              <a:rPr lang="en-US" sz="1200" spc="-5" dirty="0">
                <a:solidFill>
                  <a:prstClr val="black"/>
                </a:solidFill>
                <a:latin typeface="Zebra Sans" pitchFamily="50" charset="0"/>
                <a:cs typeface="Arial"/>
              </a:rPr>
              <a:t>True service from the source – No one knows Zebra devices and its software better than Zebra</a:t>
            </a:r>
          </a:p>
          <a:p>
            <a:pPr marL="12694" marR="550050" indent="0" defTabSz="914126">
              <a:lnSpc>
                <a:spcPct val="101899"/>
              </a:lnSpc>
              <a:spcAft>
                <a:spcPts val="600"/>
              </a:spcAft>
              <a:buClr>
                <a:srgbClr val="BFBFBF"/>
              </a:buClr>
              <a:defRPr/>
            </a:pPr>
            <a:endParaRPr lang="en-GB" sz="800" dirty="0">
              <a:effectLst/>
              <a:latin typeface="Zebra Sans" pitchFamily="50" charset="0"/>
              <a:ea typeface="Times New Roman" panose="02020603050405020304" pitchFamily="18" charset="0"/>
            </a:endParaRPr>
          </a:p>
        </p:txBody>
      </p:sp>
      <p:sp>
        <p:nvSpPr>
          <p:cNvPr id="67" name="Title 1"/>
          <p:cNvSpPr txBox="1">
            <a:spLocks/>
          </p:cNvSpPr>
          <p:nvPr/>
        </p:nvSpPr>
        <p:spPr bwMode="auto">
          <a:xfrm>
            <a:off x="548640" y="457200"/>
            <a:ext cx="11603085" cy="965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95000"/>
              </a:lnSpc>
              <a:spcBef>
                <a:spcPts val="1800"/>
              </a:spcBef>
              <a:buClr>
                <a:schemeClr val="tx2"/>
              </a:buClr>
              <a:buSzPct val="90000"/>
              <a:buFont typeface="Wingdings" charset="2"/>
              <a:buChar char="§"/>
              <a:defRPr sz="2000">
                <a:solidFill>
                  <a:srgbClr val="595959"/>
                </a:solidFill>
                <a:latin typeface="Arial" charset="0"/>
                <a:ea typeface="ＭＳ Ｐゴシック" charset="-128"/>
              </a:defRPr>
            </a:lvl1pPr>
            <a:lvl2pPr marL="37931725" indent="-37474525">
              <a:lnSpc>
                <a:spcPct val="95000"/>
              </a:lnSpc>
              <a:spcBef>
                <a:spcPts val="500"/>
              </a:spcBef>
              <a:buClr>
                <a:schemeClr val="tx2"/>
              </a:buClr>
              <a:buSzPct val="90000"/>
              <a:buFont typeface="Arial" charset="0"/>
              <a:buChar char="•"/>
              <a:defRPr>
                <a:solidFill>
                  <a:srgbClr val="595959"/>
                </a:solidFill>
                <a:latin typeface="Arial" charset="0"/>
                <a:ea typeface="ＭＳ Ｐゴシック" charset="-128"/>
              </a:defRPr>
            </a:lvl2pPr>
            <a:lvl3pPr marL="776288" indent="-182563">
              <a:lnSpc>
                <a:spcPct val="95000"/>
              </a:lnSpc>
              <a:spcBef>
                <a:spcPts val="500"/>
              </a:spcBef>
              <a:buClr>
                <a:schemeClr val="tx2"/>
              </a:buClr>
              <a:buSzPct val="90000"/>
              <a:buFont typeface="Arial" charset="0"/>
              <a:buChar char="•"/>
              <a:defRPr sz="1600">
                <a:solidFill>
                  <a:srgbClr val="595959"/>
                </a:solidFill>
                <a:latin typeface="Arial" charset="0"/>
                <a:ea typeface="ＭＳ Ｐゴシック" charset="-128"/>
              </a:defRPr>
            </a:lvl3pPr>
            <a:lvl4pPr marL="958850" indent="-182563">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4pPr>
            <a:lvl5pPr marL="1096963" indent="-136525">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5pPr>
            <a:lvl6pPr marL="15541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6pPr>
            <a:lvl7pPr marL="20113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7pPr>
            <a:lvl8pPr marL="24685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8pPr>
            <a:lvl9pPr marL="29257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9pPr>
          </a:lstStyle>
          <a:p>
            <a:pPr defTabSz="914126">
              <a:lnSpc>
                <a:spcPct val="100000"/>
              </a:lnSpc>
              <a:spcBef>
                <a:spcPct val="0"/>
              </a:spcBef>
              <a:buClrTx/>
              <a:buSzTx/>
              <a:buNone/>
              <a:defRPr/>
            </a:pPr>
            <a:endParaRPr lang="en-US" sz="3600" spc="-100" dirty="0">
              <a:solidFill>
                <a:schemeClr val="tx1"/>
              </a:solidFill>
              <a:latin typeface="Arial" panose="020B0604020202020204" pitchFamily="34" charset="0"/>
              <a:cs typeface="Arial" panose="020B0604020202020204" pitchFamily="34" charset="0"/>
            </a:endParaRPr>
          </a:p>
        </p:txBody>
      </p:sp>
      <p:graphicFrame>
        <p:nvGraphicFramePr>
          <p:cNvPr id="25" name="Table 25">
            <a:extLst>
              <a:ext uri="{FF2B5EF4-FFF2-40B4-BE49-F238E27FC236}">
                <a16:creationId xmlns:a16="http://schemas.microsoft.com/office/drawing/2014/main" id="{C9E7D1F0-F048-4644-9969-158B81ABCF19}"/>
              </a:ext>
            </a:extLst>
          </p:cNvPr>
          <p:cNvGraphicFramePr>
            <a:graphicFrameLocks noGrp="1"/>
          </p:cNvGraphicFramePr>
          <p:nvPr>
            <p:extLst>
              <p:ext uri="{D42A27DB-BD31-4B8C-83A1-F6EECF244321}">
                <p14:modId xmlns:p14="http://schemas.microsoft.com/office/powerpoint/2010/main" val="2732182745"/>
              </p:ext>
            </p:extLst>
          </p:nvPr>
        </p:nvGraphicFramePr>
        <p:xfrm>
          <a:off x="457200" y="1648264"/>
          <a:ext cx="8521233" cy="4225486"/>
        </p:xfrm>
        <a:graphic>
          <a:graphicData uri="http://schemas.openxmlformats.org/drawingml/2006/table">
            <a:tbl>
              <a:tblPr firstRow="1" bandRow="1">
                <a:tableStyleId>{5C22544A-7EE6-4342-B048-85BDC9FD1C3A}</a:tableStyleId>
              </a:tblPr>
              <a:tblGrid>
                <a:gridCol w="2840411">
                  <a:extLst>
                    <a:ext uri="{9D8B030D-6E8A-4147-A177-3AD203B41FA5}">
                      <a16:colId xmlns:a16="http://schemas.microsoft.com/office/drawing/2014/main" val="4256941500"/>
                    </a:ext>
                  </a:extLst>
                </a:gridCol>
                <a:gridCol w="2840411">
                  <a:extLst>
                    <a:ext uri="{9D8B030D-6E8A-4147-A177-3AD203B41FA5}">
                      <a16:colId xmlns:a16="http://schemas.microsoft.com/office/drawing/2014/main" val="4131596431"/>
                    </a:ext>
                  </a:extLst>
                </a:gridCol>
                <a:gridCol w="2840411">
                  <a:extLst>
                    <a:ext uri="{9D8B030D-6E8A-4147-A177-3AD203B41FA5}">
                      <a16:colId xmlns:a16="http://schemas.microsoft.com/office/drawing/2014/main" val="1951120805"/>
                    </a:ext>
                  </a:extLst>
                </a:gridCol>
              </a:tblGrid>
              <a:tr h="802752">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Zebra Sans" pitchFamily="50" charset="0"/>
                        </a:rPr>
                        <a:t>Feature</a:t>
                      </a:r>
                      <a:r>
                        <a:rPr lang="en-US" sz="1600" dirty="0">
                          <a:solidFill>
                            <a:srgbClr val="007ABA"/>
                          </a:solidFill>
                          <a:latin typeface="Zebra Sans" pitchFamily="50" charset="0"/>
                        </a:rPr>
                        <a:t> </a:t>
                      </a:r>
                    </a:p>
                  </a:txBody>
                  <a:tcPr marL="91416" marR="91416" marT="45708" marB="45708" anchor="ctr">
                    <a:lnB w="38100" cap="flat" cmpd="sng" algn="ctr">
                      <a:noFill/>
                      <a:prstDash val="solid"/>
                      <a:round/>
                      <a:headEnd type="none" w="med" len="med"/>
                      <a:tailEnd type="none" w="med" len="med"/>
                    </a:lnB>
                    <a:solidFill>
                      <a:schemeClr val="tx1"/>
                    </a:solidFill>
                  </a:tcPr>
                </a:tc>
                <a:tc>
                  <a:txBody>
                    <a:bodyPr/>
                    <a:lstStyle/>
                    <a:p>
                      <a:pPr marL="0" marR="0" indent="0" algn="ctr" defTabSz="914126" rtl="0" eaLnBrk="1" fontAlgn="auto" latinLnBrk="0" hangingPunct="1">
                        <a:lnSpc>
                          <a:spcPct val="150000"/>
                        </a:lnSpc>
                        <a:spcBef>
                          <a:spcPts val="0"/>
                        </a:spcBef>
                        <a:spcAft>
                          <a:spcPts val="0"/>
                        </a:spcAft>
                        <a:buClrTx/>
                        <a:buSzTx/>
                        <a:buFontTx/>
                        <a:buNone/>
                        <a:tabLst/>
                        <a:defRPr/>
                      </a:pPr>
                      <a:r>
                        <a:rPr lang="en-US" sz="1600" b="1" dirty="0">
                          <a:latin typeface="Zebra Sans" pitchFamily="50" charset="0"/>
                        </a:rPr>
                        <a:t>Zebra OneCare Essential</a:t>
                      </a:r>
                    </a:p>
                    <a:p>
                      <a:pPr marL="0" marR="0" indent="0" algn="ctr" defTabSz="914126" rtl="0" eaLnBrk="1" fontAlgn="auto" latinLnBrk="0" hangingPunct="1">
                        <a:lnSpc>
                          <a:spcPct val="150000"/>
                        </a:lnSpc>
                        <a:spcBef>
                          <a:spcPts val="0"/>
                        </a:spcBef>
                        <a:spcAft>
                          <a:spcPts val="0"/>
                        </a:spcAft>
                        <a:buClrTx/>
                        <a:buSzTx/>
                        <a:buFontTx/>
                        <a:buNone/>
                        <a:tabLst/>
                        <a:defRPr/>
                      </a:pPr>
                      <a:r>
                        <a:rPr lang="en-US" sz="1600" b="0" dirty="0">
                          <a:latin typeface="Zebra Sans" pitchFamily="50" charset="0"/>
                        </a:rPr>
                        <a:t>Core assurance  </a:t>
                      </a:r>
                    </a:p>
                  </a:txBody>
                  <a:tcPr marL="91416" marR="91416" marT="45708" marB="45708" anchor="ctr">
                    <a:lnB w="38100" cap="flat" cmpd="sng" algn="ctr">
                      <a:noFill/>
                      <a:prstDash val="solid"/>
                      <a:round/>
                      <a:headEnd type="none" w="med" len="med"/>
                      <a:tailEnd type="none" w="med" len="med"/>
                    </a:lnB>
                    <a:solidFill>
                      <a:schemeClr val="tx1">
                        <a:lumMod val="65000"/>
                        <a:lumOff val="35000"/>
                      </a:schemeClr>
                    </a:solidFill>
                  </a:tcPr>
                </a:tc>
                <a:tc>
                  <a:txBody>
                    <a:bodyPr/>
                    <a:lstStyle/>
                    <a:p>
                      <a:pPr marL="0" marR="0" indent="0" algn="ctr" defTabSz="914126" rtl="0" eaLnBrk="1" fontAlgn="auto" latinLnBrk="0" hangingPunct="1">
                        <a:lnSpc>
                          <a:spcPct val="150000"/>
                        </a:lnSpc>
                        <a:spcBef>
                          <a:spcPts val="0"/>
                        </a:spcBef>
                        <a:spcAft>
                          <a:spcPts val="0"/>
                        </a:spcAft>
                        <a:buClrTx/>
                        <a:buSzTx/>
                        <a:buFontTx/>
                        <a:buNone/>
                        <a:tabLst/>
                        <a:defRPr/>
                      </a:pPr>
                      <a:r>
                        <a:rPr lang="en-US" sz="1600" b="1" dirty="0">
                          <a:latin typeface="Zebra Sans" pitchFamily="50" charset="0"/>
                        </a:rPr>
                        <a:t>Zebra OneCare Select</a:t>
                      </a:r>
                    </a:p>
                    <a:p>
                      <a:pPr marL="0" marR="0" lvl="0" indent="0" algn="ctr" defTabSz="914126" rtl="0" eaLnBrk="1" fontAlgn="auto" latinLnBrk="0" hangingPunct="1">
                        <a:lnSpc>
                          <a:spcPct val="150000"/>
                        </a:lnSpc>
                        <a:spcBef>
                          <a:spcPts val="0"/>
                        </a:spcBef>
                        <a:spcAft>
                          <a:spcPts val="0"/>
                        </a:spcAft>
                        <a:buClrTx/>
                        <a:buSzTx/>
                        <a:buFontTx/>
                        <a:buNone/>
                        <a:tabLst/>
                        <a:defRPr/>
                      </a:pPr>
                      <a:r>
                        <a:rPr lang="en-US" sz="1600" dirty="0">
                          <a:latin typeface="Zebra Sans" pitchFamily="50" charset="0"/>
                        </a:rPr>
                        <a:t> </a:t>
                      </a:r>
                      <a:r>
                        <a:rPr kumimoji="0" lang="en-US" sz="1600" b="0" i="0" u="none" strike="noStrike" kern="1200" cap="none" spc="0" normalizeH="0" baseline="0" noProof="0" dirty="0">
                          <a:ln>
                            <a:noFill/>
                          </a:ln>
                          <a:solidFill>
                            <a:srgbClr val="FFFFFF"/>
                          </a:solidFill>
                          <a:effectLst/>
                          <a:uLnTx/>
                          <a:uFillTx/>
                          <a:latin typeface="Zebra Sans" pitchFamily="50" charset="0"/>
                          <a:ea typeface="+mn-ea"/>
                          <a:cs typeface="+mn-cs"/>
                        </a:rPr>
                        <a:t>Maximum protection </a:t>
                      </a:r>
                    </a:p>
                  </a:txBody>
                  <a:tcPr marL="91416" marR="91416" marT="45708" marB="45708" anchor="ctr">
                    <a:lnB w="381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7696845"/>
                  </a:ext>
                </a:extLst>
              </a:tr>
              <a:tr h="496856">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Live-agent support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Mon–Fri, 8–5 local time</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24/7</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5571661"/>
                  </a:ext>
                </a:extLst>
              </a:tr>
              <a:tr h="478972">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Repair turnaround time</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3-day repair turnarounds</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‘Like-new” replacement device ships for </a:t>
                      </a:r>
                      <a:br>
                        <a:rPr lang="en-US" sz="1100" dirty="0">
                          <a:latin typeface="Zebra Sans" pitchFamily="50" charset="0"/>
                          <a:cs typeface="Arial" panose="020B0604020202020204" pitchFamily="34" charset="0"/>
                        </a:rPr>
                      </a:br>
                      <a:r>
                        <a:rPr lang="en-US" sz="1100" dirty="0">
                          <a:latin typeface="Zebra Sans" pitchFamily="50" charset="0"/>
                          <a:cs typeface="Arial" panose="020B0604020202020204" pitchFamily="34" charset="0"/>
                        </a:rPr>
                        <a:t>next business day delivery </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6584878"/>
                  </a:ext>
                </a:extLst>
              </a:tr>
              <a:tr h="508000">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Accidental damage covered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4859199"/>
                  </a:ext>
                </a:extLst>
              </a:tr>
              <a:tr h="478971">
                <a:tc>
                  <a:txBody>
                    <a:bodyPr/>
                    <a:lstStyle/>
                    <a:p>
                      <a:pPr marL="0" marR="0" lvl="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dirty="0">
                          <a:latin typeface="Zebra Sans" pitchFamily="50" charset="0"/>
                          <a:cs typeface="Arial" panose="020B0604020202020204" pitchFamily="34" charset="0"/>
                        </a:rPr>
                        <a:t>OS software and LifeGuard™ for Android™ security updates</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1378320"/>
                  </a:ext>
                </a:extLst>
              </a:tr>
              <a:tr h="508000">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Cloud-based visibility into repair, case reports and more with VisibilityIQ OneCare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6750474"/>
                  </a:ext>
                </a:extLst>
              </a:tr>
              <a:tr h="483734">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Spares pool management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Zebra Sans" pitchFamily="50" charset="0"/>
                        <a:cs typeface="Arial" panose="020B0604020202020204" pitchFamily="34" charset="0"/>
                      </a:endParaRPr>
                    </a:p>
                  </a:txBody>
                  <a:tcPr marL="91416" marR="91416" marT="45708" marB="45708"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47400504"/>
                  </a:ext>
                </a:extLst>
              </a:tr>
              <a:tr h="468201">
                <a:tc>
                  <a:txBody>
                    <a:bodyPr/>
                    <a:lstStyle/>
                    <a:p>
                      <a:pPr marL="0" marR="0" algn="ctr">
                        <a:spcBef>
                          <a:spcPts val="0"/>
                        </a:spcBef>
                        <a:spcAft>
                          <a:spcPts val="0"/>
                        </a:spcAft>
                        <a:tabLst>
                          <a:tab pos="228600" algn="l"/>
                          <a:tab pos="457200" algn="l"/>
                          <a:tab pos="685800" algn="l"/>
                          <a:tab pos="914400" algn="l"/>
                        </a:tabLst>
                      </a:pPr>
                      <a:r>
                        <a:rPr lang="en-US" sz="1100" dirty="0">
                          <a:latin typeface="Zebra Sans" pitchFamily="50" charset="0"/>
                          <a:cs typeface="Arial" panose="020B0604020202020204" pitchFamily="34" charset="0"/>
                        </a:rPr>
                        <a:t>Commissioning Service Enhancement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b="1" dirty="0">
                          <a:latin typeface="Zebra Sans" pitchFamily="50" charset="0"/>
                          <a:cs typeface="Arial" panose="020B0604020202020204" pitchFamily="34" charset="0"/>
                        </a:rPr>
                        <a:t>Option</a:t>
                      </a:r>
                      <a:r>
                        <a:rPr lang="en-US" sz="1100" dirty="0">
                          <a:latin typeface="Zebra Sans" pitchFamily="50" charset="0"/>
                          <a:cs typeface="Arial" panose="020B0604020202020204" pitchFamily="34" charset="0"/>
                        </a:rPr>
                        <a:t> to include Standard Commissioning</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b="1" dirty="0">
                          <a:latin typeface="Zebra Sans" pitchFamily="50" charset="0"/>
                          <a:cs typeface="Arial" panose="020B0604020202020204" pitchFamily="34" charset="0"/>
                        </a:rPr>
                        <a:t>Option</a:t>
                      </a:r>
                      <a:r>
                        <a:rPr lang="en-US" sz="1100" dirty="0">
                          <a:latin typeface="Zebra Sans" pitchFamily="50" charset="0"/>
                          <a:cs typeface="Arial" panose="020B0604020202020204" pitchFamily="34" charset="0"/>
                        </a:rPr>
                        <a:t> to include Standard Commissioning</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8801941"/>
                  </a:ext>
                </a:extLst>
              </a:tr>
            </a:tbl>
          </a:graphicData>
        </a:graphic>
      </p:graphicFrame>
      <p:grpSp>
        <p:nvGrpSpPr>
          <p:cNvPr id="10" name="Group 9">
            <a:extLst>
              <a:ext uri="{FF2B5EF4-FFF2-40B4-BE49-F238E27FC236}">
                <a16:creationId xmlns:a16="http://schemas.microsoft.com/office/drawing/2014/main" id="{AB495DD5-D18F-573B-FC04-CE89B27ECD46}"/>
              </a:ext>
            </a:extLst>
          </p:cNvPr>
          <p:cNvGrpSpPr/>
          <p:nvPr/>
        </p:nvGrpSpPr>
        <p:grpSpPr>
          <a:xfrm>
            <a:off x="4515920" y="3476409"/>
            <a:ext cx="378615" cy="1348932"/>
            <a:chOff x="4511108" y="3549036"/>
            <a:chExt cx="378615" cy="1348932"/>
          </a:xfrm>
        </p:grpSpPr>
        <p:grpSp>
          <p:nvGrpSpPr>
            <p:cNvPr id="6" name="Group 5">
              <a:extLst>
                <a:ext uri="{FF2B5EF4-FFF2-40B4-BE49-F238E27FC236}">
                  <a16:creationId xmlns:a16="http://schemas.microsoft.com/office/drawing/2014/main" id="{A7E25086-A04F-A0CE-CC25-CDE84C32898C}"/>
                </a:ext>
              </a:extLst>
            </p:cNvPr>
            <p:cNvGrpSpPr/>
            <p:nvPr/>
          </p:nvGrpSpPr>
          <p:grpSpPr>
            <a:xfrm>
              <a:off x="4512180" y="3594167"/>
              <a:ext cx="377543" cy="1303801"/>
              <a:chOff x="4512180" y="3594167"/>
              <a:chExt cx="377543" cy="1303801"/>
            </a:xfrm>
          </p:grpSpPr>
          <p:sp>
            <p:nvSpPr>
              <p:cNvPr id="36" name="Oval 35">
                <a:extLst>
                  <a:ext uri="{FF2B5EF4-FFF2-40B4-BE49-F238E27FC236}">
                    <a16:creationId xmlns:a16="http://schemas.microsoft.com/office/drawing/2014/main" id="{8C73E3A3-9078-4621-BB1F-265B1FA0FE85}"/>
                  </a:ext>
                </a:extLst>
              </p:cNvPr>
              <p:cNvSpPr/>
              <p:nvPr/>
            </p:nvSpPr>
            <p:spPr>
              <a:xfrm>
                <a:off x="4546495" y="4583061"/>
                <a:ext cx="282525" cy="28252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grpSp>
            <p:nvGrpSpPr>
              <p:cNvPr id="3" name="Group 2">
                <a:extLst>
                  <a:ext uri="{FF2B5EF4-FFF2-40B4-BE49-F238E27FC236}">
                    <a16:creationId xmlns:a16="http://schemas.microsoft.com/office/drawing/2014/main" id="{05CBB410-E3CD-70B4-3848-943B38899ECB}"/>
                  </a:ext>
                </a:extLst>
              </p:cNvPr>
              <p:cNvGrpSpPr/>
              <p:nvPr/>
            </p:nvGrpSpPr>
            <p:grpSpPr>
              <a:xfrm>
                <a:off x="4512180" y="3594167"/>
                <a:ext cx="377543" cy="1303801"/>
                <a:chOff x="4512180" y="3594167"/>
                <a:chExt cx="377543" cy="1303801"/>
              </a:xfrm>
            </p:grpSpPr>
            <p:grpSp>
              <p:nvGrpSpPr>
                <p:cNvPr id="32" name="Group 31">
                  <a:extLst>
                    <a:ext uri="{FF2B5EF4-FFF2-40B4-BE49-F238E27FC236}">
                      <a16:creationId xmlns:a16="http://schemas.microsoft.com/office/drawing/2014/main" id="{BE7C31B3-5EE4-486A-B7DA-021B183B9454}"/>
                    </a:ext>
                  </a:extLst>
                </p:cNvPr>
                <p:cNvGrpSpPr/>
                <p:nvPr/>
              </p:nvGrpSpPr>
              <p:grpSpPr>
                <a:xfrm>
                  <a:off x="4512180" y="4030376"/>
                  <a:ext cx="377543" cy="369236"/>
                  <a:chOff x="5517893" y="3697182"/>
                  <a:chExt cx="377641" cy="369332"/>
                </a:xfrm>
              </p:grpSpPr>
              <p:sp>
                <p:nvSpPr>
                  <p:cNvPr id="33" name="Oval 32">
                    <a:extLst>
                      <a:ext uri="{FF2B5EF4-FFF2-40B4-BE49-F238E27FC236}">
                        <a16:creationId xmlns:a16="http://schemas.microsoft.com/office/drawing/2014/main" id="{4C3EE4B8-C76B-4E17-9A46-E70051A7BF61}"/>
                      </a:ext>
                    </a:extLst>
                  </p:cNvPr>
                  <p:cNvSpPr/>
                  <p:nvPr/>
                </p:nvSpPr>
                <p:spPr>
                  <a:xfrm>
                    <a:off x="5552378" y="3742327"/>
                    <a:ext cx="282601" cy="28260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34" name="Rectangle 33">
                    <a:extLst>
                      <a:ext uri="{FF2B5EF4-FFF2-40B4-BE49-F238E27FC236}">
                        <a16:creationId xmlns:a16="http://schemas.microsoft.com/office/drawing/2014/main" id="{68F4E6B2-D760-4DF1-8BEE-97E829D370D1}"/>
                      </a:ext>
                    </a:extLst>
                  </p:cNvPr>
                  <p:cNvSpPr/>
                  <p:nvPr/>
                </p:nvSpPr>
                <p:spPr>
                  <a:xfrm>
                    <a:off x="5517893" y="3697182"/>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sp>
              <p:nvSpPr>
                <p:cNvPr id="37" name="Rectangle 36">
                  <a:extLst>
                    <a:ext uri="{FF2B5EF4-FFF2-40B4-BE49-F238E27FC236}">
                      <a16:creationId xmlns:a16="http://schemas.microsoft.com/office/drawing/2014/main" id="{F2976C4D-5EA0-4439-BC15-F8DEE6ED9719}"/>
                    </a:ext>
                  </a:extLst>
                </p:cNvPr>
                <p:cNvSpPr/>
                <p:nvPr/>
              </p:nvSpPr>
              <p:spPr>
                <a:xfrm>
                  <a:off x="4522741" y="4528732"/>
                  <a:ext cx="282526" cy="369236"/>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sp>
              <p:nvSpPr>
                <p:cNvPr id="49" name="Oval 48">
                  <a:extLst>
                    <a:ext uri="{FF2B5EF4-FFF2-40B4-BE49-F238E27FC236}">
                      <a16:creationId xmlns:a16="http://schemas.microsoft.com/office/drawing/2014/main" id="{3941CDAC-A983-E643-8C34-AB4FC0E7E07F}"/>
                    </a:ext>
                  </a:extLst>
                </p:cNvPr>
                <p:cNvSpPr/>
                <p:nvPr/>
              </p:nvSpPr>
              <p:spPr>
                <a:xfrm>
                  <a:off x="4545584" y="3594167"/>
                  <a:ext cx="282528" cy="28252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grpSp>
        </p:grpSp>
        <p:sp>
          <p:nvSpPr>
            <p:cNvPr id="50" name="Rectangle 49">
              <a:extLst>
                <a:ext uri="{FF2B5EF4-FFF2-40B4-BE49-F238E27FC236}">
                  <a16:creationId xmlns:a16="http://schemas.microsoft.com/office/drawing/2014/main" id="{6D63308D-02D6-AF43-B30E-39229B88F032}"/>
                </a:ext>
              </a:extLst>
            </p:cNvPr>
            <p:cNvSpPr/>
            <p:nvPr/>
          </p:nvSpPr>
          <p:spPr>
            <a:xfrm>
              <a:off x="4511108" y="3549036"/>
              <a:ext cx="377543" cy="369236"/>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2" name="Group 1">
            <a:extLst>
              <a:ext uri="{FF2B5EF4-FFF2-40B4-BE49-F238E27FC236}">
                <a16:creationId xmlns:a16="http://schemas.microsoft.com/office/drawing/2014/main" id="{65F1AF5F-0878-AA50-E888-46FDE68CA5B0}"/>
              </a:ext>
            </a:extLst>
          </p:cNvPr>
          <p:cNvGrpSpPr/>
          <p:nvPr/>
        </p:nvGrpSpPr>
        <p:grpSpPr>
          <a:xfrm>
            <a:off x="7293025" y="3487536"/>
            <a:ext cx="404350" cy="1848030"/>
            <a:chOff x="7246850" y="3560163"/>
            <a:chExt cx="404350" cy="1848030"/>
          </a:xfrm>
        </p:grpSpPr>
        <p:grpSp>
          <p:nvGrpSpPr>
            <p:cNvPr id="41" name="Group 40">
              <a:extLst>
                <a:ext uri="{FF2B5EF4-FFF2-40B4-BE49-F238E27FC236}">
                  <a16:creationId xmlns:a16="http://schemas.microsoft.com/office/drawing/2014/main" id="{38157F5F-7856-47F6-A692-AD59D9A59D27}"/>
                </a:ext>
              </a:extLst>
            </p:cNvPr>
            <p:cNvGrpSpPr/>
            <p:nvPr/>
          </p:nvGrpSpPr>
          <p:grpSpPr>
            <a:xfrm>
              <a:off x="7266158" y="3560163"/>
              <a:ext cx="385042" cy="369204"/>
              <a:chOff x="5542608" y="3696633"/>
              <a:chExt cx="385142" cy="369300"/>
            </a:xfrm>
          </p:grpSpPr>
          <p:sp>
            <p:nvSpPr>
              <p:cNvPr id="42" name="Oval 41">
                <a:extLst>
                  <a:ext uri="{FF2B5EF4-FFF2-40B4-BE49-F238E27FC236}">
                    <a16:creationId xmlns:a16="http://schemas.microsoft.com/office/drawing/2014/main" id="{5C3E623F-DC08-4C0F-9D85-8D4D989E0EDB}"/>
                  </a:ext>
                </a:extLst>
              </p:cNvPr>
              <p:cNvSpPr/>
              <p:nvPr/>
            </p:nvSpPr>
            <p:spPr>
              <a:xfrm>
                <a:off x="5563132" y="3742327"/>
                <a:ext cx="282601" cy="28260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43" name="Rectangle 42">
                <a:extLst>
                  <a:ext uri="{FF2B5EF4-FFF2-40B4-BE49-F238E27FC236}">
                    <a16:creationId xmlns:a16="http://schemas.microsoft.com/office/drawing/2014/main" id="{220E3A8F-0F52-46D7-BA11-FE77E288BA5D}"/>
                  </a:ext>
                </a:extLst>
              </p:cNvPr>
              <p:cNvSpPr/>
              <p:nvPr/>
            </p:nvSpPr>
            <p:spPr>
              <a:xfrm>
                <a:off x="5542608" y="3696633"/>
                <a:ext cx="385142" cy="369300"/>
              </a:xfrm>
              <a:prstGeom prst="rect">
                <a:avLst/>
              </a:prstGeom>
            </p:spPr>
            <p:txBody>
              <a:bodyPr wrap="non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44" name="Group 43">
              <a:extLst>
                <a:ext uri="{FF2B5EF4-FFF2-40B4-BE49-F238E27FC236}">
                  <a16:creationId xmlns:a16="http://schemas.microsoft.com/office/drawing/2014/main" id="{F4306E6B-BBC6-4030-8444-8B870DB62F74}"/>
                </a:ext>
              </a:extLst>
            </p:cNvPr>
            <p:cNvGrpSpPr/>
            <p:nvPr/>
          </p:nvGrpSpPr>
          <p:grpSpPr>
            <a:xfrm>
              <a:off x="7264838" y="4058494"/>
              <a:ext cx="377543" cy="369236"/>
              <a:chOff x="4634142" y="3479483"/>
              <a:chExt cx="377641" cy="369332"/>
            </a:xfrm>
          </p:grpSpPr>
          <p:sp>
            <p:nvSpPr>
              <p:cNvPr id="45" name="Oval 44">
                <a:extLst>
                  <a:ext uri="{FF2B5EF4-FFF2-40B4-BE49-F238E27FC236}">
                    <a16:creationId xmlns:a16="http://schemas.microsoft.com/office/drawing/2014/main" id="{4F5EF09F-DC10-4D41-945B-04CD11D1E013}"/>
                  </a:ext>
                </a:extLst>
              </p:cNvPr>
              <p:cNvSpPr/>
              <p:nvPr/>
            </p:nvSpPr>
            <p:spPr>
              <a:xfrm>
                <a:off x="4655078" y="3519439"/>
                <a:ext cx="282601" cy="28260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46" name="Rectangle 45">
                <a:extLst>
                  <a:ext uri="{FF2B5EF4-FFF2-40B4-BE49-F238E27FC236}">
                    <a16:creationId xmlns:a16="http://schemas.microsoft.com/office/drawing/2014/main" id="{7698C0CA-49A4-47C5-8807-7358F38BA817}"/>
                  </a:ext>
                </a:extLst>
              </p:cNvPr>
              <p:cNvSpPr/>
              <p:nvPr/>
            </p:nvSpPr>
            <p:spPr>
              <a:xfrm>
                <a:off x="4634142" y="3479483"/>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57" name="Group 56">
              <a:extLst>
                <a:ext uri="{FF2B5EF4-FFF2-40B4-BE49-F238E27FC236}">
                  <a16:creationId xmlns:a16="http://schemas.microsoft.com/office/drawing/2014/main" id="{636B3AE2-BEF7-456A-9260-E3D657D89D73}"/>
                </a:ext>
              </a:extLst>
            </p:cNvPr>
            <p:cNvGrpSpPr/>
            <p:nvPr/>
          </p:nvGrpSpPr>
          <p:grpSpPr>
            <a:xfrm>
              <a:off x="7256047" y="4545901"/>
              <a:ext cx="377543" cy="369236"/>
              <a:chOff x="4624203" y="3479483"/>
              <a:chExt cx="377641" cy="369332"/>
            </a:xfrm>
          </p:grpSpPr>
          <p:sp>
            <p:nvSpPr>
              <p:cNvPr id="58" name="Oval 57">
                <a:extLst>
                  <a:ext uri="{FF2B5EF4-FFF2-40B4-BE49-F238E27FC236}">
                    <a16:creationId xmlns:a16="http://schemas.microsoft.com/office/drawing/2014/main" id="{5B303976-CDF1-4C49-8B7C-7E650B8A4A82}"/>
                  </a:ext>
                </a:extLst>
              </p:cNvPr>
              <p:cNvSpPr/>
              <p:nvPr/>
            </p:nvSpPr>
            <p:spPr>
              <a:xfrm>
                <a:off x="4655078" y="3519439"/>
                <a:ext cx="282601" cy="28260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59" name="Rectangle 58">
                <a:extLst>
                  <a:ext uri="{FF2B5EF4-FFF2-40B4-BE49-F238E27FC236}">
                    <a16:creationId xmlns:a16="http://schemas.microsoft.com/office/drawing/2014/main" id="{0F2685B3-31BF-48B1-B5E2-590B35490893}"/>
                  </a:ext>
                </a:extLst>
              </p:cNvPr>
              <p:cNvSpPr/>
              <p:nvPr/>
            </p:nvSpPr>
            <p:spPr>
              <a:xfrm>
                <a:off x="4624203" y="3479483"/>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7" name="Group 6">
              <a:extLst>
                <a:ext uri="{FF2B5EF4-FFF2-40B4-BE49-F238E27FC236}">
                  <a16:creationId xmlns:a16="http://schemas.microsoft.com/office/drawing/2014/main" id="{FD690183-ABE9-CC26-75E6-A34161B003E4}"/>
                </a:ext>
              </a:extLst>
            </p:cNvPr>
            <p:cNvGrpSpPr/>
            <p:nvPr/>
          </p:nvGrpSpPr>
          <p:grpSpPr>
            <a:xfrm>
              <a:off x="7246850" y="5038957"/>
              <a:ext cx="360366" cy="369236"/>
              <a:chOff x="5521985" y="3695027"/>
              <a:chExt cx="360460" cy="369332"/>
            </a:xfrm>
          </p:grpSpPr>
          <p:sp>
            <p:nvSpPr>
              <p:cNvPr id="8" name="Oval 7">
                <a:extLst>
                  <a:ext uri="{FF2B5EF4-FFF2-40B4-BE49-F238E27FC236}">
                    <a16:creationId xmlns:a16="http://schemas.microsoft.com/office/drawing/2014/main" id="{E272B5B3-4E1D-922A-A981-B6D37BA05846}"/>
                  </a:ext>
                </a:extLst>
              </p:cNvPr>
              <p:cNvSpPr/>
              <p:nvPr/>
            </p:nvSpPr>
            <p:spPr>
              <a:xfrm>
                <a:off x="5552378" y="3742327"/>
                <a:ext cx="282601" cy="28260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9" name="Rectangle 8">
                <a:extLst>
                  <a:ext uri="{FF2B5EF4-FFF2-40B4-BE49-F238E27FC236}">
                    <a16:creationId xmlns:a16="http://schemas.microsoft.com/office/drawing/2014/main" id="{19F3BEB2-7FB8-F2FD-DDAC-9D59E039FB5C}"/>
                  </a:ext>
                </a:extLst>
              </p:cNvPr>
              <p:cNvSpPr/>
              <p:nvPr/>
            </p:nvSpPr>
            <p:spPr>
              <a:xfrm>
                <a:off x="5521985" y="3695027"/>
                <a:ext cx="360460"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sp>
        <p:nvSpPr>
          <p:cNvPr id="31" name="Slide Number Placeholder 1">
            <a:extLst>
              <a:ext uri="{FF2B5EF4-FFF2-40B4-BE49-F238E27FC236}">
                <a16:creationId xmlns:a16="http://schemas.microsoft.com/office/drawing/2014/main" id="{31E1241E-749B-A747-BB29-94B3CFD9B49F}"/>
              </a:ext>
            </a:extLst>
          </p:cNvPr>
          <p:cNvSpPr txBox="1">
            <a:spLocks/>
          </p:cNvSpPr>
          <p:nvPr/>
        </p:nvSpPr>
        <p:spPr>
          <a:xfrm>
            <a:off x="11567886" y="6502400"/>
            <a:ext cx="522513" cy="248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13F2B04-26D8-7A4C-BEBA-ABF4A71227EC}" type="slidenum">
              <a:rPr lang="en-US" sz="900" smtClean="0">
                <a:solidFill>
                  <a:schemeClr val="bg1">
                    <a:lumMod val="65000"/>
                  </a:schemeClr>
                </a:solidFill>
                <a:latin typeface="Arial" panose="020B0604020202020204" pitchFamily="34" charset="0"/>
                <a:cs typeface="Arial" panose="020B0604020202020204" pitchFamily="34" charset="0"/>
              </a:rPr>
              <a:pPr algn="r"/>
              <a:t>32</a:t>
            </a:fld>
            <a:endParaRPr lang="en-US" sz="900" dirty="0">
              <a:solidFill>
                <a:schemeClr val="bg1">
                  <a:lumMod val="65000"/>
                </a:schemeClr>
              </a:solidFill>
              <a:latin typeface="Arial" panose="020B060402020202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0A83EE7E-F468-ABFB-B1A0-CFB93C21B5E8}"/>
              </a:ext>
            </a:extLst>
          </p:cNvPr>
          <p:cNvSpPr>
            <a:spLocks noGrp="1"/>
          </p:cNvSpPr>
          <p:nvPr>
            <p:ph type="body" sz="quarter" idx="14"/>
          </p:nvPr>
        </p:nvSpPr>
        <p:spPr>
          <a:xfrm>
            <a:off x="457200" y="984459"/>
            <a:ext cx="11277600" cy="317500"/>
          </a:xfrm>
        </p:spPr>
        <p:txBody>
          <a:bodyPr/>
          <a:lstStyle/>
          <a:p>
            <a:r>
              <a:rPr lang="en-US" dirty="0"/>
              <a:t>Tailor the plan that meets your business need</a:t>
            </a:r>
          </a:p>
          <a:p>
            <a:endParaRPr lang="en-US" dirty="0"/>
          </a:p>
        </p:txBody>
      </p:sp>
      <p:sp>
        <p:nvSpPr>
          <p:cNvPr id="12" name="Title 11">
            <a:extLst>
              <a:ext uri="{FF2B5EF4-FFF2-40B4-BE49-F238E27FC236}">
                <a16:creationId xmlns:a16="http://schemas.microsoft.com/office/drawing/2014/main" id="{C62803CD-E9EC-A041-6D77-2D55A1D36AEF}"/>
              </a:ext>
            </a:extLst>
          </p:cNvPr>
          <p:cNvSpPr>
            <a:spLocks noGrp="1"/>
          </p:cNvSpPr>
          <p:nvPr>
            <p:ph type="title"/>
          </p:nvPr>
        </p:nvSpPr>
        <p:spPr>
          <a:xfrm>
            <a:off x="457200" y="556011"/>
            <a:ext cx="11277600" cy="369947"/>
          </a:xfrm>
        </p:spPr>
        <p:txBody>
          <a:bodyPr/>
          <a:lstStyle/>
          <a:p>
            <a:r>
              <a:rPr lang="en-US" dirty="0"/>
              <a:t>Zebra OneCare</a:t>
            </a:r>
            <a:r>
              <a:rPr lang="en-US" baseline="30000" dirty="0"/>
              <a:t>™</a:t>
            </a:r>
            <a:r>
              <a:rPr lang="en-US" dirty="0"/>
              <a:t> Maintenance Plans</a:t>
            </a:r>
            <a:br>
              <a:rPr lang="en-US" dirty="0"/>
            </a:br>
            <a:endParaRPr lang="en-US" dirty="0"/>
          </a:p>
        </p:txBody>
      </p:sp>
    </p:spTree>
    <p:extLst>
      <p:ext uri="{BB962C8B-B14F-4D97-AF65-F5344CB8AC3E}">
        <p14:creationId xmlns:p14="http://schemas.microsoft.com/office/powerpoint/2010/main" val="128519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039D457-F508-CF3E-3F05-D904A36D0B3D}"/>
            </a:ext>
          </a:extLst>
        </p:cNvPr>
        <p:cNvGrpSpPr/>
        <p:nvPr/>
      </p:nvGrpSpPr>
      <p:grpSpPr>
        <a:xfrm>
          <a:off x="0" y="0"/>
          <a:ext cx="0" cy="0"/>
          <a:chOff x="0" y="0"/>
          <a:chExt cx="0" cy="0"/>
        </a:xfrm>
      </p:grpSpPr>
      <p:pic>
        <p:nvPicPr>
          <p:cNvPr id="4" name="Picture 3" descr="A person presenting to a group of people&#10;&#10;AI-generated content may be incorrect.">
            <a:extLst>
              <a:ext uri="{FF2B5EF4-FFF2-40B4-BE49-F238E27FC236}">
                <a16:creationId xmlns:a16="http://schemas.microsoft.com/office/drawing/2014/main" id="{35943523-F13F-A5D7-2153-F78D8002538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19113"/>
            <a:ext cx="12192000" cy="6977113"/>
          </a:xfrm>
          <a:prstGeom prst="rect">
            <a:avLst/>
          </a:prstGeom>
        </p:spPr>
      </p:pic>
      <p:pic>
        <p:nvPicPr>
          <p:cNvPr id="12" name="Picture Placeholder 11">
            <a:extLst>
              <a:ext uri="{FF2B5EF4-FFF2-40B4-BE49-F238E27FC236}">
                <a16:creationId xmlns:a16="http://schemas.microsoft.com/office/drawing/2014/main" id="{5605DF63-5846-55DF-3119-2199E86689C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10" name="Slide Number Placeholder 1">
            <a:extLst>
              <a:ext uri="{FF2B5EF4-FFF2-40B4-BE49-F238E27FC236}">
                <a16:creationId xmlns:a16="http://schemas.microsoft.com/office/drawing/2014/main" id="{37B8EED5-9C7C-15A6-FF22-F53A6A8AE0D2}"/>
              </a:ext>
            </a:extLst>
          </p:cNvPr>
          <p:cNvSpPr>
            <a:spLocks noGrp="1"/>
          </p:cNvSpPr>
          <p:nvPr>
            <p:ph type="sldNum" sz="quarter" idx="12"/>
          </p:nvPr>
        </p:nvSpPr>
        <p:spPr>
          <a:xfrm>
            <a:off x="11567886" y="6502400"/>
            <a:ext cx="522513" cy="248103"/>
          </a:xfrm>
        </p:spPr>
        <p:txBody>
          <a:bodyPr/>
          <a:lstStyle/>
          <a:p>
            <a:fld id="{813F2B04-26D8-7A4C-BEBA-ABF4A71227EC}" type="slidenum">
              <a:rPr lang="en-US" smtClean="0"/>
              <a:pPr/>
              <a:t>33</a:t>
            </a:fld>
            <a:endParaRPr lang="en-US" dirty="0"/>
          </a:p>
        </p:txBody>
      </p:sp>
      <p:grpSp>
        <p:nvGrpSpPr>
          <p:cNvPr id="2" name="Group 1">
            <a:extLst>
              <a:ext uri="{FF2B5EF4-FFF2-40B4-BE49-F238E27FC236}">
                <a16:creationId xmlns:a16="http://schemas.microsoft.com/office/drawing/2014/main" id="{508C7F14-EC0A-9D42-6205-B2569C335D3E}"/>
              </a:ext>
            </a:extLst>
          </p:cNvPr>
          <p:cNvGrpSpPr/>
          <p:nvPr/>
        </p:nvGrpSpPr>
        <p:grpSpPr>
          <a:xfrm>
            <a:off x="1" y="5994268"/>
            <a:ext cx="12188123" cy="989720"/>
            <a:chOff x="11114" y="5914939"/>
            <a:chExt cx="12180886" cy="989720"/>
          </a:xfrm>
        </p:grpSpPr>
        <p:sp>
          <p:nvSpPr>
            <p:cNvPr id="3" name="Rectangle 2">
              <a:extLst>
                <a:ext uri="{FF2B5EF4-FFF2-40B4-BE49-F238E27FC236}">
                  <a16:creationId xmlns:a16="http://schemas.microsoft.com/office/drawing/2014/main" id="{0EBABDF8-9B17-F787-BC51-3731F1CA5912}"/>
                </a:ext>
              </a:extLst>
            </p:cNvPr>
            <p:cNvSpPr/>
            <p:nvPr/>
          </p:nvSpPr>
          <p:spPr>
            <a:xfrm>
              <a:off x="11114" y="5914939"/>
              <a:ext cx="12180886" cy="96650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45AABEA9-82EC-04C6-AE0E-8AB1BD32BD8E}"/>
                </a:ext>
              </a:extLst>
            </p:cNvPr>
            <p:cNvSpPr txBox="1">
              <a:spLocks/>
            </p:cNvSpPr>
            <p:nvPr/>
          </p:nvSpPr>
          <p:spPr>
            <a:xfrm>
              <a:off x="414338" y="6102626"/>
              <a:ext cx="11766547" cy="80203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3600" dirty="0">
                  <a:solidFill>
                    <a:schemeClr val="bg1"/>
                  </a:solidFill>
                  <a:latin typeface="Zebra Sans Cnd ExtraBold" pitchFamily="2" charset="77"/>
                  <a:ea typeface="+mj-ea"/>
                  <a:cs typeface="+mj-cs"/>
                </a:rPr>
                <a:t>Why Zebra</a:t>
              </a:r>
            </a:p>
          </p:txBody>
        </p:sp>
      </p:grpSp>
    </p:spTree>
    <p:extLst>
      <p:ext uri="{BB962C8B-B14F-4D97-AF65-F5344CB8AC3E}">
        <p14:creationId xmlns:p14="http://schemas.microsoft.com/office/powerpoint/2010/main" val="595749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283D26A-4E66-6E43-8416-8F1678135861}"/>
              </a:ext>
            </a:extLst>
          </p:cNvPr>
          <p:cNvSpPr txBox="1"/>
          <p:nvPr/>
        </p:nvSpPr>
        <p:spPr>
          <a:xfrm>
            <a:off x="343920" y="6635085"/>
            <a:ext cx="8491154" cy="200055"/>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0" cap="none" spc="0" normalizeH="0" baseline="0" noProof="0" dirty="0">
                <a:ln>
                  <a:noFill/>
                </a:ln>
                <a:solidFill>
                  <a:srgbClr val="FFFFFF">
                    <a:lumMod val="65000"/>
                  </a:srgbClr>
                </a:solidFill>
                <a:effectLst/>
                <a:uLnTx/>
                <a:uFillTx/>
                <a:latin typeface="Arial"/>
                <a:ea typeface="+mn-ea"/>
                <a:cs typeface="+mn-cs"/>
              </a:rPr>
              <a:t>Sources: VDC Research and Zebra analysis (f#1 market share), Gartner, Magic Quadrant for Indoor Location Services, Tim Zimmerman, Annette Zimmermann, 21 February 2023. (Leader Status)</a:t>
            </a:r>
            <a:endParaRPr kumimoji="0" lang="en-US" sz="700" b="0" i="0" u="none" strike="noStrike" kern="0" cap="none" spc="0" normalizeH="0" baseline="0" noProof="0" dirty="0">
              <a:ln>
                <a:noFill/>
              </a:ln>
              <a:solidFill>
                <a:srgbClr val="FFFFFF">
                  <a:lumMod val="65000"/>
                </a:srgbClr>
              </a:solidFill>
              <a:effectLst/>
              <a:uLnTx/>
              <a:uFillTx/>
              <a:latin typeface="Arial"/>
              <a:ea typeface="+mn-ea"/>
              <a:cs typeface="Arial"/>
            </a:endParaRPr>
          </a:p>
        </p:txBody>
      </p:sp>
      <p:grpSp>
        <p:nvGrpSpPr>
          <p:cNvPr id="9" name="Group 8">
            <a:extLst>
              <a:ext uri="{FF2B5EF4-FFF2-40B4-BE49-F238E27FC236}">
                <a16:creationId xmlns:a16="http://schemas.microsoft.com/office/drawing/2014/main" id="{AED0614A-C097-35AE-BA1A-80A3B4CF2705}"/>
              </a:ext>
            </a:extLst>
          </p:cNvPr>
          <p:cNvGrpSpPr/>
          <p:nvPr/>
        </p:nvGrpSpPr>
        <p:grpSpPr>
          <a:xfrm>
            <a:off x="3434759" y="1173057"/>
            <a:ext cx="3427646" cy="4829426"/>
            <a:chOff x="3408623" y="1018314"/>
            <a:chExt cx="3427646" cy="4829426"/>
          </a:xfrm>
        </p:grpSpPr>
        <p:sp>
          <p:nvSpPr>
            <p:cNvPr id="63" name="TextBox 62">
              <a:extLst>
                <a:ext uri="{FF2B5EF4-FFF2-40B4-BE49-F238E27FC236}">
                  <a16:creationId xmlns:a16="http://schemas.microsoft.com/office/drawing/2014/main" id="{4B50369D-C466-1D40-883D-71B81C9B6C94}"/>
                </a:ext>
              </a:extLst>
            </p:cNvPr>
            <p:cNvSpPr txBox="1"/>
            <p:nvPr/>
          </p:nvSpPr>
          <p:spPr>
            <a:xfrm>
              <a:off x="3661766" y="1018314"/>
              <a:ext cx="2777345" cy="661527"/>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Zebra Sans" pitchFamily="50" charset="0"/>
                  <a:ea typeface="MS PGothic" pitchFamily="34" charset="-128"/>
                </a:rPr>
                <a:t>Leader Status</a:t>
              </a:r>
            </a:p>
            <a:p>
              <a:pPr marL="0" marR="0" lvl="0" indent="0" algn="l" defTabSz="9133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Zebra Sans" pitchFamily="50" charset="0"/>
                  <a:ea typeface="Proxima Nova Rg" charset="0"/>
                  <a:cs typeface="Proxima Nova Rg" charset="0"/>
                </a:rPr>
                <a:t>Gartner Magic Quadrant for Indoor Location Services—Global</a:t>
              </a:r>
            </a:p>
          </p:txBody>
        </p:sp>
        <p:sp>
          <p:nvSpPr>
            <p:cNvPr id="79" name="Rectangle 78">
              <a:extLst>
                <a:ext uri="{FF2B5EF4-FFF2-40B4-BE49-F238E27FC236}">
                  <a16:creationId xmlns:a16="http://schemas.microsoft.com/office/drawing/2014/main" id="{E4FB077C-DA37-B248-B906-A7E883DB924D}"/>
                </a:ext>
              </a:extLst>
            </p:cNvPr>
            <p:cNvSpPr>
              <a:spLocks noChangeArrowheads="1"/>
            </p:cNvSpPr>
            <p:nvPr/>
          </p:nvSpPr>
          <p:spPr bwMode="auto">
            <a:xfrm flipV="1">
              <a:off x="3632109" y="1827692"/>
              <a:ext cx="2833902" cy="73133"/>
            </a:xfrm>
            <a:prstGeom prst="rect">
              <a:avLst/>
            </a:prstGeom>
            <a:solidFill>
              <a:schemeClr val="bg1">
                <a:lumMod val="50000"/>
              </a:schemeClr>
            </a:solidFill>
            <a:ln>
              <a:noFill/>
            </a:ln>
            <a:effectLst/>
          </p:spPr>
          <p:txBody>
            <a:bodyPr vert="horz" wrap="square" lIns="36546" tIns="36546" rIns="36546" bIns="36546" numCol="1" anchor="t" anchorCtr="0" compatLnSpc="1">
              <a:prstTxWarp prst="textNoShape">
                <a:avLst/>
              </a:prstTxWarp>
              <a:noAutofit/>
            </a:bodyPr>
            <a:lstStyle/>
            <a:p>
              <a:pPr defTabSz="913852"/>
              <a:endParaRPr lang="en-US" sz="1798" kern="0" dirty="0">
                <a:latin typeface="Zebra Sans" pitchFamily="50" charset="0"/>
              </a:endParaRPr>
            </a:p>
          </p:txBody>
        </p:sp>
        <p:sp>
          <p:nvSpPr>
            <p:cNvPr id="80" name="Rectangle 79">
              <a:extLst>
                <a:ext uri="{FF2B5EF4-FFF2-40B4-BE49-F238E27FC236}">
                  <a16:creationId xmlns:a16="http://schemas.microsoft.com/office/drawing/2014/main" id="{2CAC6BC1-AF01-E34C-A325-F2DBB4E7B88D}"/>
                </a:ext>
              </a:extLst>
            </p:cNvPr>
            <p:cNvSpPr/>
            <p:nvPr/>
          </p:nvSpPr>
          <p:spPr>
            <a:xfrm>
              <a:off x="3619090" y="5509695"/>
              <a:ext cx="2606747" cy="338045"/>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marL="0" marR="0" lvl="0" indent="0" algn="l" defTabSz="91330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rPr>
                <a:t>Mobile RFID</a:t>
              </a:r>
            </a:p>
          </p:txBody>
        </p:sp>
        <p:sp>
          <p:nvSpPr>
            <p:cNvPr id="81" name="Rectangle 80">
              <a:extLst>
                <a:ext uri="{FF2B5EF4-FFF2-40B4-BE49-F238E27FC236}">
                  <a16:creationId xmlns:a16="http://schemas.microsoft.com/office/drawing/2014/main" id="{741DD02E-E3F2-8345-8F59-63BE35C05038}"/>
                </a:ext>
              </a:extLst>
            </p:cNvPr>
            <p:cNvSpPr/>
            <p:nvPr/>
          </p:nvSpPr>
          <p:spPr>
            <a:xfrm>
              <a:off x="3619089" y="2953818"/>
              <a:ext cx="3217180" cy="46861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marL="0" marR="0" lvl="0" indent="0" algn="l" defTabSz="91330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rPr>
                <a:t>Rugged</a:t>
              </a:r>
              <a:br>
                <a:rPr kumimoji="0" lang="en-US" sz="1800"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rPr>
              </a:br>
              <a:r>
                <a:rPr kumimoji="0" lang="en-US" sz="1800"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rPr>
                <a:t>Mobile Computing</a:t>
              </a:r>
            </a:p>
          </p:txBody>
        </p:sp>
        <p:sp>
          <p:nvSpPr>
            <p:cNvPr id="82" name="Rectangle 81">
              <a:extLst>
                <a:ext uri="{FF2B5EF4-FFF2-40B4-BE49-F238E27FC236}">
                  <a16:creationId xmlns:a16="http://schemas.microsoft.com/office/drawing/2014/main" id="{470BE919-9383-D744-B9D9-E49FD1A6196C}"/>
                </a:ext>
              </a:extLst>
            </p:cNvPr>
            <p:cNvSpPr/>
            <p:nvPr/>
          </p:nvSpPr>
          <p:spPr>
            <a:xfrm>
              <a:off x="3619091" y="3895086"/>
              <a:ext cx="1876768" cy="29644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marL="0" marR="0" lvl="0" indent="0" algn="l" defTabSz="91330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rPr>
                <a:t>Data Capture</a:t>
              </a:r>
            </a:p>
          </p:txBody>
        </p:sp>
        <p:sp>
          <p:nvSpPr>
            <p:cNvPr id="83" name="Rectangle 82">
              <a:extLst>
                <a:ext uri="{FF2B5EF4-FFF2-40B4-BE49-F238E27FC236}">
                  <a16:creationId xmlns:a16="http://schemas.microsoft.com/office/drawing/2014/main" id="{D7640A01-76F8-924E-B2FF-E8B56F1C1E45}"/>
                </a:ext>
              </a:extLst>
            </p:cNvPr>
            <p:cNvSpPr/>
            <p:nvPr/>
          </p:nvSpPr>
          <p:spPr>
            <a:xfrm>
              <a:off x="3619090" y="4664187"/>
              <a:ext cx="2031297" cy="37285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marL="0" marR="0" lvl="0" indent="0" algn="l" defTabSz="91330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rPr>
                <a:t>Barcode Printing</a:t>
              </a:r>
            </a:p>
          </p:txBody>
        </p:sp>
        <p:sp>
          <p:nvSpPr>
            <p:cNvPr id="84" name="Rectangle 83">
              <a:extLst>
                <a:ext uri="{FF2B5EF4-FFF2-40B4-BE49-F238E27FC236}">
                  <a16:creationId xmlns:a16="http://schemas.microsoft.com/office/drawing/2014/main" id="{998A2DE3-96AE-1042-AA35-8F2C1B426492}"/>
                </a:ext>
              </a:extLst>
            </p:cNvPr>
            <p:cNvSpPr/>
            <p:nvPr/>
          </p:nvSpPr>
          <p:spPr>
            <a:xfrm>
              <a:off x="3408623" y="1908524"/>
              <a:ext cx="1351749" cy="111527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marL="0" marR="0" lvl="0" indent="0" algn="ctr" defTabSz="913304" rtl="0" eaLnBrk="1" fontAlgn="auto" latinLnBrk="0" hangingPunct="1">
                <a:lnSpc>
                  <a:spcPct val="100000"/>
                </a:lnSpc>
                <a:spcBef>
                  <a:spcPts val="0"/>
                </a:spcBef>
                <a:spcAft>
                  <a:spcPts val="0"/>
                </a:spcAft>
                <a:buClrTx/>
                <a:buSzTx/>
                <a:buFontTx/>
                <a:buNone/>
                <a:tabLst/>
                <a:defRPr/>
              </a:pPr>
              <a:r>
                <a:rPr kumimoji="0" lang="en-US" sz="5998" b="1" i="0" u="none" strike="noStrike" kern="1200" cap="none" spc="0" normalizeH="0" baseline="30000" noProof="0" dirty="0">
                  <a:ln>
                    <a:noFill/>
                  </a:ln>
                  <a:solidFill>
                    <a:schemeClr val="tx1"/>
                  </a:solidFill>
                  <a:effectLst/>
                  <a:uLnTx/>
                  <a:uFillTx/>
                  <a:latin typeface="Zebra Sans" pitchFamily="50" charset="0"/>
                  <a:ea typeface="Proxima Nova Bl" charset="0"/>
                  <a:cs typeface="Proxima Nova Bl" charset="0"/>
                </a:rPr>
                <a:t>#</a:t>
              </a:r>
              <a:r>
                <a:rPr kumimoji="0" lang="en-US" sz="6998" b="1" i="0" u="none" strike="noStrike" kern="1200" cap="none" spc="0" normalizeH="0" baseline="0" noProof="0" dirty="0">
                  <a:ln>
                    <a:noFill/>
                  </a:ln>
                  <a:solidFill>
                    <a:schemeClr val="tx1"/>
                  </a:solidFill>
                  <a:effectLst/>
                  <a:uLnTx/>
                  <a:uFillTx/>
                  <a:latin typeface="Zebra Sans" pitchFamily="50" charset="0"/>
                  <a:ea typeface="Proxima Nova Bl" charset="0"/>
                  <a:cs typeface="Proxima Nova Bl" charset="0"/>
                </a:rPr>
                <a:t>1</a:t>
              </a:r>
              <a:endParaRPr kumimoji="0" lang="en-US" sz="6998" b="1" i="0" u="none" strike="noStrike" kern="1200" cap="none" spc="0" normalizeH="0" baseline="0" noProof="0" dirty="0">
                <a:ln>
                  <a:noFill/>
                </a:ln>
                <a:solidFill>
                  <a:schemeClr val="tx1"/>
                </a:solidFill>
                <a:effectLst/>
                <a:uLnTx/>
                <a:uFillTx/>
                <a:latin typeface="Zebra Sans" pitchFamily="50" charset="0"/>
                <a:ea typeface="Proxima Nova Rg" charset="0"/>
                <a:cs typeface="Proxima Nova Rg" charset="0"/>
              </a:endParaRPr>
            </a:p>
          </p:txBody>
        </p:sp>
        <p:cxnSp>
          <p:nvCxnSpPr>
            <p:cNvPr id="88" name="Straight Connector 87">
              <a:extLst>
                <a:ext uri="{FF2B5EF4-FFF2-40B4-BE49-F238E27FC236}">
                  <a16:creationId xmlns:a16="http://schemas.microsoft.com/office/drawing/2014/main" id="{5D76EFE1-555F-8746-9942-3EE4F5EBA7B2}"/>
                </a:ext>
              </a:extLst>
            </p:cNvPr>
            <p:cNvCxnSpPr>
              <a:cxnSpLocks/>
            </p:cNvCxnSpPr>
            <p:nvPr/>
          </p:nvCxnSpPr>
          <p:spPr>
            <a:xfrm flipH="1">
              <a:off x="3648746" y="5266262"/>
              <a:ext cx="2753655" cy="1420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6DFE26-D119-5B40-B9DB-1B28B59CE134}"/>
                </a:ext>
              </a:extLst>
            </p:cNvPr>
            <p:cNvCxnSpPr>
              <a:cxnSpLocks/>
            </p:cNvCxnSpPr>
            <p:nvPr/>
          </p:nvCxnSpPr>
          <p:spPr>
            <a:xfrm flipH="1">
              <a:off x="3628777" y="4420755"/>
              <a:ext cx="2753655" cy="1420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C1A2ECF-E6E2-6D4D-A382-6CB87770DD99}"/>
                </a:ext>
              </a:extLst>
            </p:cNvPr>
            <p:cNvCxnSpPr>
              <a:cxnSpLocks/>
            </p:cNvCxnSpPr>
            <p:nvPr/>
          </p:nvCxnSpPr>
          <p:spPr>
            <a:xfrm flipH="1">
              <a:off x="3619090" y="3651655"/>
              <a:ext cx="2753655" cy="1420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1" name="Title 10">
            <a:extLst>
              <a:ext uri="{FF2B5EF4-FFF2-40B4-BE49-F238E27FC236}">
                <a16:creationId xmlns:a16="http://schemas.microsoft.com/office/drawing/2014/main" id="{6425DD33-E6C4-094C-9B9B-B26D665914EC}"/>
              </a:ext>
            </a:extLst>
          </p:cNvPr>
          <p:cNvSpPr>
            <a:spLocks noGrp="1"/>
          </p:cNvSpPr>
          <p:nvPr>
            <p:ph type="title"/>
          </p:nvPr>
        </p:nvSpPr>
        <p:spPr>
          <a:xfrm>
            <a:off x="457200" y="556011"/>
            <a:ext cx="11277600" cy="369947"/>
          </a:xfrm>
        </p:spPr>
        <p:txBody>
          <a:bodyPr>
            <a:noAutofit/>
          </a:bodyPr>
          <a:lstStyle/>
          <a:p>
            <a:r>
              <a:rPr lang="en-US" dirty="0"/>
              <a:t>Why Zebra</a:t>
            </a:r>
          </a:p>
        </p:txBody>
      </p:sp>
      <p:grpSp>
        <p:nvGrpSpPr>
          <p:cNvPr id="13" name="Group 12">
            <a:extLst>
              <a:ext uri="{FF2B5EF4-FFF2-40B4-BE49-F238E27FC236}">
                <a16:creationId xmlns:a16="http://schemas.microsoft.com/office/drawing/2014/main" id="{50B64D2F-D166-F4C8-8339-E9BC3ED143FB}"/>
              </a:ext>
            </a:extLst>
          </p:cNvPr>
          <p:cNvGrpSpPr/>
          <p:nvPr/>
        </p:nvGrpSpPr>
        <p:grpSpPr>
          <a:xfrm>
            <a:off x="483077" y="1141195"/>
            <a:ext cx="3518670" cy="5169862"/>
            <a:chOff x="521109" y="986452"/>
            <a:chExt cx="3518670" cy="5169862"/>
          </a:xfrm>
        </p:grpSpPr>
        <p:grpSp>
          <p:nvGrpSpPr>
            <p:cNvPr id="11" name="Group 10">
              <a:extLst>
                <a:ext uri="{FF2B5EF4-FFF2-40B4-BE49-F238E27FC236}">
                  <a16:creationId xmlns:a16="http://schemas.microsoft.com/office/drawing/2014/main" id="{83E1F6FC-3EA6-F07A-F2E2-9AAC257BCFBE}"/>
                </a:ext>
              </a:extLst>
            </p:cNvPr>
            <p:cNvGrpSpPr/>
            <p:nvPr/>
          </p:nvGrpSpPr>
          <p:grpSpPr>
            <a:xfrm>
              <a:off x="521109" y="986452"/>
              <a:ext cx="3518670" cy="5169862"/>
              <a:chOff x="521109" y="986452"/>
              <a:chExt cx="3518670" cy="5169862"/>
            </a:xfrm>
          </p:grpSpPr>
          <p:sp>
            <p:nvSpPr>
              <p:cNvPr id="32" name="Rectangle 31">
                <a:extLst>
                  <a:ext uri="{FF2B5EF4-FFF2-40B4-BE49-F238E27FC236}">
                    <a16:creationId xmlns:a16="http://schemas.microsoft.com/office/drawing/2014/main" id="{AF1B05ED-C948-294E-AEA7-4D9F1E457A9C}"/>
                  </a:ext>
                </a:extLst>
              </p:cNvPr>
              <p:cNvSpPr/>
              <p:nvPr/>
            </p:nvSpPr>
            <p:spPr>
              <a:xfrm>
                <a:off x="982002" y="2044488"/>
                <a:ext cx="1148071" cy="577081"/>
              </a:xfrm>
              <a:prstGeom prst="rect">
                <a:avLst/>
              </a:prstGeom>
            </p:spPr>
            <p:txBody>
              <a:bodyPr wrap="none" lIns="91440" tIns="45720" rIns="91440" bIns="45720" anchor="t">
                <a:spAutoFit/>
              </a:bodyPr>
              <a:lstStyle/>
              <a:p>
                <a:pPr marL="0" marR="0" lvl="0" indent="0" algn="l" defTabSz="913852" rtl="0" eaLnBrk="1" fontAlgn="auto" latinLnBrk="0" hangingPunct="1">
                  <a:lnSpc>
                    <a:spcPct val="100000"/>
                  </a:lnSpc>
                  <a:spcBef>
                    <a:spcPts val="1000"/>
                  </a:spcBef>
                  <a:spcAft>
                    <a:spcPts val="0"/>
                  </a:spcAft>
                  <a:buClr>
                    <a:srgbClr val="00A7FF"/>
                  </a:buClr>
                  <a:buSzTx/>
                  <a:buFontTx/>
                  <a:buNone/>
                  <a:tabLst/>
                  <a:defRPr/>
                </a:pPr>
                <a:r>
                  <a:rPr kumimoji="0" lang="en-US" sz="1950" b="1" i="0" u="none" strike="noStrike" kern="1200" cap="none" spc="0" normalizeH="0" baseline="0" noProof="0" dirty="0">
                    <a:ln>
                      <a:noFill/>
                    </a:ln>
                    <a:effectLst/>
                    <a:uLnTx/>
                    <a:uFillTx/>
                    <a:latin typeface="Zebra Sans" pitchFamily="50" charset="0"/>
                  </a:rPr>
                  <a:t>$</a:t>
                </a:r>
                <a:r>
                  <a:rPr kumimoji="0" lang="cs-CZ" sz="1950" b="1" i="0" u="none" strike="noStrike" kern="1200" cap="none" spc="0" normalizeH="0" baseline="0" noProof="0" dirty="0">
                    <a:ln>
                      <a:noFill/>
                    </a:ln>
                    <a:effectLst/>
                    <a:uLnTx/>
                    <a:uFillTx/>
                    <a:latin typeface="Zebra Sans" pitchFamily="50" charset="0"/>
                  </a:rPr>
                  <a:t>4</a:t>
                </a:r>
                <a:r>
                  <a:rPr kumimoji="0" lang="en-US" sz="1950" b="1" i="0" u="none" strike="noStrike" kern="1200" cap="none" spc="0" normalizeH="0" baseline="0" noProof="0" dirty="0">
                    <a:ln>
                      <a:noFill/>
                    </a:ln>
                    <a:effectLst/>
                    <a:uLnTx/>
                    <a:uFillTx/>
                    <a:latin typeface="Zebra Sans" pitchFamily="50" charset="0"/>
                  </a:rPr>
                  <a:t>.</a:t>
                </a:r>
                <a:r>
                  <a:rPr kumimoji="0" lang="cs-CZ" sz="1950" b="1" i="0" u="none" strike="noStrike" kern="1200" cap="none" spc="0" normalizeH="0" baseline="0" noProof="0" dirty="0">
                    <a:ln>
                      <a:noFill/>
                    </a:ln>
                    <a:effectLst/>
                    <a:uLnTx/>
                    <a:uFillTx/>
                    <a:latin typeface="Zebra Sans" pitchFamily="50" charset="0"/>
                  </a:rPr>
                  <a:t>5</a:t>
                </a:r>
                <a:r>
                  <a:rPr kumimoji="0" lang="en-US" sz="1950" b="1" i="0" u="none" strike="noStrike" kern="1200" cap="none" spc="0" normalizeH="0" baseline="0" noProof="0" dirty="0">
                    <a:ln>
                      <a:noFill/>
                    </a:ln>
                    <a:effectLst/>
                    <a:uLnTx/>
                    <a:uFillTx/>
                    <a:latin typeface="Zebra Sans" pitchFamily="50" charset="0"/>
                  </a:rPr>
                  <a:t>8B </a:t>
                </a:r>
                <a:br>
                  <a:rPr kumimoji="0" lang="en-US" sz="1950" b="1"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Global sales</a:t>
                </a:r>
              </a:p>
            </p:txBody>
          </p:sp>
          <p:sp>
            <p:nvSpPr>
              <p:cNvPr id="34" name="Rectangle 33">
                <a:extLst>
                  <a:ext uri="{FF2B5EF4-FFF2-40B4-BE49-F238E27FC236}">
                    <a16:creationId xmlns:a16="http://schemas.microsoft.com/office/drawing/2014/main" id="{395DAA01-2AA4-8949-8779-140B65042FE3}"/>
                  </a:ext>
                </a:extLst>
              </p:cNvPr>
              <p:cNvSpPr/>
              <p:nvPr/>
            </p:nvSpPr>
            <p:spPr>
              <a:xfrm rot="5400000">
                <a:off x="521112" y="2120207"/>
                <a:ext cx="447474" cy="4474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Zebra Sans" pitchFamily="50" charset="0"/>
                </a:endParaRPr>
              </a:p>
            </p:txBody>
          </p:sp>
          <p:sp>
            <p:nvSpPr>
              <p:cNvPr id="36" name="TextBox 35">
                <a:extLst>
                  <a:ext uri="{FF2B5EF4-FFF2-40B4-BE49-F238E27FC236}">
                    <a16:creationId xmlns:a16="http://schemas.microsoft.com/office/drawing/2014/main" id="{E9955CC4-762B-274A-93A3-4B6DC53CF3F7}"/>
                  </a:ext>
                </a:extLst>
              </p:cNvPr>
              <p:cNvSpPr txBox="1"/>
              <p:nvPr/>
            </p:nvSpPr>
            <p:spPr>
              <a:xfrm>
                <a:off x="572942" y="986452"/>
                <a:ext cx="3466837" cy="661527"/>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Zebra Sans" pitchFamily="50" charset="0"/>
                    <a:ea typeface="MS PGothic" pitchFamily="34" charset="-128"/>
                  </a:rPr>
                  <a:t>Extensive Reach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Zebra Sans" pitchFamily="50" charset="0"/>
                  </a:rPr>
                  <a:t>Scalable to meet any</a:t>
                </a:r>
                <a:br>
                  <a:rPr kumimoji="0" lang="en-US" sz="1400" b="0" i="0" u="none" strike="noStrike" kern="1200" cap="none" spc="0" normalizeH="0" baseline="0" noProof="0" dirty="0">
                    <a:ln>
                      <a:noFill/>
                    </a:ln>
                    <a:effectLst/>
                    <a:uLnTx/>
                    <a:uFillTx/>
                    <a:latin typeface="Zebra Sans" pitchFamily="50" charset="0"/>
                  </a:rPr>
                </a:br>
                <a:r>
                  <a:rPr kumimoji="0" lang="en-US" sz="1400" b="0" i="0" u="none" strike="noStrike" kern="1200" cap="none" spc="0" normalizeH="0" baseline="0" noProof="0" dirty="0">
                    <a:ln>
                      <a:noFill/>
                    </a:ln>
                    <a:effectLst/>
                    <a:uLnTx/>
                    <a:uFillTx/>
                    <a:latin typeface="Zebra Sans" pitchFamily="50" charset="0"/>
                  </a:rPr>
                  <a:t>enterprise demands</a:t>
                </a:r>
              </a:p>
            </p:txBody>
          </p:sp>
          <p:grpSp>
            <p:nvGrpSpPr>
              <p:cNvPr id="4" name="Group 37">
                <a:extLst>
                  <a:ext uri="{FF2B5EF4-FFF2-40B4-BE49-F238E27FC236}">
                    <a16:creationId xmlns:a16="http://schemas.microsoft.com/office/drawing/2014/main" id="{A01609C0-356C-A542-AA96-01F21B0F1344}"/>
                  </a:ext>
                </a:extLst>
              </p:cNvPr>
              <p:cNvGrpSpPr/>
              <p:nvPr/>
            </p:nvGrpSpPr>
            <p:grpSpPr>
              <a:xfrm>
                <a:off x="521111" y="2751294"/>
                <a:ext cx="1732393" cy="577081"/>
                <a:chOff x="457081" y="2824838"/>
                <a:chExt cx="1732845" cy="577231"/>
              </a:xfrm>
            </p:grpSpPr>
            <p:sp>
              <p:nvSpPr>
                <p:cNvPr id="39" name="Rectangle 38">
                  <a:extLst>
                    <a:ext uri="{FF2B5EF4-FFF2-40B4-BE49-F238E27FC236}">
                      <a16:creationId xmlns:a16="http://schemas.microsoft.com/office/drawing/2014/main" id="{1D1DE696-7C24-BD46-A75E-67E8490585F6}"/>
                    </a:ext>
                  </a:extLst>
                </p:cNvPr>
                <p:cNvSpPr/>
                <p:nvPr/>
              </p:nvSpPr>
              <p:spPr>
                <a:xfrm>
                  <a:off x="918093" y="2824838"/>
                  <a:ext cx="1271833" cy="577231"/>
                </a:xfrm>
                <a:prstGeom prst="rect">
                  <a:avLst/>
                </a:prstGeom>
              </p:spPr>
              <p:txBody>
                <a:bodyPr wrap="none" lIns="91440" tIns="45720" rIns="91440" bIns="45720" anchor="t">
                  <a:spAutoFit/>
                </a:bodyPr>
                <a:lstStyle/>
                <a:p>
                  <a:pPr marL="0" marR="0" lvl="0" indent="0" algn="l" defTabSz="913852" rtl="0" eaLnBrk="1" fontAlgn="auto" latinLnBrk="0" hangingPunct="1">
                    <a:lnSpc>
                      <a:spcPct val="100000"/>
                    </a:lnSpc>
                    <a:spcBef>
                      <a:spcPts val="1000"/>
                    </a:spcBef>
                    <a:spcAft>
                      <a:spcPts val="0"/>
                    </a:spcAft>
                    <a:buClr>
                      <a:srgbClr val="00A7FF"/>
                    </a:buClr>
                    <a:buSzTx/>
                    <a:buFontTx/>
                    <a:buNone/>
                    <a:tabLst/>
                    <a:defRPr/>
                  </a:pPr>
                  <a:r>
                    <a:rPr kumimoji="0" lang="cs-CZ" sz="1950" b="1" i="0" u="none" strike="noStrike" kern="1200" cap="none" spc="0" normalizeH="0" baseline="0" noProof="0" dirty="0">
                      <a:ln>
                        <a:noFill/>
                      </a:ln>
                      <a:effectLst/>
                      <a:uLnTx/>
                      <a:uFillTx/>
                      <a:latin typeface="Zebra Sans" pitchFamily="50" charset="0"/>
                    </a:rPr>
                    <a:t>120</a:t>
                  </a:r>
                  <a:br>
                    <a:rPr kumimoji="0" lang="en-US" sz="1950" b="1"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Offices globally</a:t>
                  </a:r>
                </a:p>
              </p:txBody>
            </p:sp>
            <p:sp>
              <p:nvSpPr>
                <p:cNvPr id="41" name="Rectangle 40">
                  <a:extLst>
                    <a:ext uri="{FF2B5EF4-FFF2-40B4-BE49-F238E27FC236}">
                      <a16:creationId xmlns:a16="http://schemas.microsoft.com/office/drawing/2014/main" id="{BFD2E4B3-EBCD-9D4C-803E-A7360B8AA6CF}"/>
                    </a:ext>
                  </a:extLst>
                </p:cNvPr>
                <p:cNvSpPr/>
                <p:nvPr/>
              </p:nvSpPr>
              <p:spPr>
                <a:xfrm rot="5400000">
                  <a:off x="457080" y="2903593"/>
                  <a:ext cx="447591" cy="4475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Zebra Sans" pitchFamily="50" charset="0"/>
                  </a:endParaRPr>
                </a:p>
              </p:txBody>
            </p:sp>
          </p:grpSp>
          <p:grpSp>
            <p:nvGrpSpPr>
              <p:cNvPr id="6" name="Group 42">
                <a:extLst>
                  <a:ext uri="{FF2B5EF4-FFF2-40B4-BE49-F238E27FC236}">
                    <a16:creationId xmlns:a16="http://schemas.microsoft.com/office/drawing/2014/main" id="{FE06CBE8-1A90-5A4A-9E76-D74DA625B988}"/>
                  </a:ext>
                </a:extLst>
              </p:cNvPr>
              <p:cNvGrpSpPr/>
              <p:nvPr/>
            </p:nvGrpSpPr>
            <p:grpSpPr>
              <a:xfrm>
                <a:off x="521110" y="3458098"/>
                <a:ext cx="2660865" cy="761747"/>
                <a:chOff x="457081" y="3528474"/>
                <a:chExt cx="2661558" cy="761945"/>
              </a:xfrm>
            </p:grpSpPr>
            <p:sp>
              <p:nvSpPr>
                <p:cNvPr id="44" name="Rectangle 43">
                  <a:extLst>
                    <a:ext uri="{FF2B5EF4-FFF2-40B4-BE49-F238E27FC236}">
                      <a16:creationId xmlns:a16="http://schemas.microsoft.com/office/drawing/2014/main" id="{595B5CBC-8D5F-DB46-88AB-95BAF7A6E4DD}"/>
                    </a:ext>
                  </a:extLst>
                </p:cNvPr>
                <p:cNvSpPr/>
                <p:nvPr/>
              </p:nvSpPr>
              <p:spPr>
                <a:xfrm>
                  <a:off x="918093" y="3528474"/>
                  <a:ext cx="2200546" cy="761945"/>
                </a:xfrm>
                <a:prstGeom prst="rect">
                  <a:avLst/>
                </a:prstGeom>
              </p:spPr>
              <p:txBody>
                <a:bodyPr wrap="square" lIns="91440" tIns="45720" rIns="91440" bIns="45720" anchor="t">
                  <a:spAutoFit/>
                </a:bodyPr>
                <a:lstStyle/>
                <a:p>
                  <a:pPr marL="0" marR="0" lvl="0" indent="0" algn="l" defTabSz="913852" rtl="0" eaLnBrk="1" fontAlgn="auto" latinLnBrk="0" hangingPunct="1">
                    <a:lnSpc>
                      <a:spcPct val="100000"/>
                    </a:lnSpc>
                    <a:spcBef>
                      <a:spcPts val="1000"/>
                    </a:spcBef>
                    <a:spcAft>
                      <a:spcPts val="0"/>
                    </a:spcAft>
                    <a:buClr>
                      <a:srgbClr val="00A7FF"/>
                    </a:buClr>
                    <a:buSzTx/>
                    <a:buFontTx/>
                    <a:buNone/>
                    <a:tabLst/>
                    <a:defRPr/>
                  </a:pPr>
                  <a:r>
                    <a:rPr kumimoji="0" lang="en-US" sz="1950" b="1" i="0" u="none" strike="noStrike" kern="1200" cap="none" spc="0" normalizeH="0" baseline="0" noProof="0" dirty="0">
                      <a:ln>
                        <a:noFill/>
                      </a:ln>
                      <a:effectLst/>
                      <a:uLnTx/>
                      <a:uFillTx/>
                      <a:latin typeface="Zebra Sans" pitchFamily="50" charset="0"/>
                    </a:rPr>
                    <a:t>~6.</a:t>
                  </a:r>
                  <a:r>
                    <a:rPr kumimoji="0" lang="cs-CZ" sz="1950" b="1" i="0" u="none" strike="noStrike" kern="1200" cap="none" spc="0" normalizeH="0" baseline="0" noProof="0" dirty="0">
                      <a:ln>
                        <a:noFill/>
                      </a:ln>
                      <a:effectLst/>
                      <a:uLnTx/>
                      <a:uFillTx/>
                      <a:latin typeface="Zebra Sans" pitchFamily="50" charset="0"/>
                    </a:rPr>
                    <a:t>8K</a:t>
                  </a:r>
                  <a:r>
                    <a:rPr kumimoji="0" lang="en-US" sz="1950" b="1" i="0" u="none" strike="noStrike" kern="1200" cap="none" spc="0" normalizeH="0" baseline="0" noProof="0" dirty="0">
                      <a:ln>
                        <a:noFill/>
                      </a:ln>
                      <a:effectLst/>
                      <a:uLnTx/>
                      <a:uFillTx/>
                      <a:latin typeface="Zebra Sans" pitchFamily="50" charset="0"/>
                    </a:rPr>
                    <a:t> </a:t>
                  </a:r>
                  <a:r>
                    <a:rPr kumimoji="0" lang="en-US" sz="1200" b="0" i="0" u="none" strike="noStrike" kern="1200" cap="none" spc="0" normalizeH="0" baseline="0" noProof="0" dirty="0">
                      <a:ln>
                        <a:noFill/>
                      </a:ln>
                      <a:effectLst/>
                      <a:uLnTx/>
                      <a:uFillTx/>
                      <a:latin typeface="Zebra Sans" pitchFamily="50" charset="0"/>
                    </a:rPr>
                    <a:t>Patents and </a:t>
                  </a:r>
                  <a:br>
                    <a:rPr kumimoji="0" lang="en-US" sz="1200" b="0"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patent applications worldwide</a:t>
                  </a:r>
                  <a:endParaRPr kumimoji="0" lang="en-US" sz="1200" b="0" i="0" u="none" strike="noStrike" kern="1200" cap="none" spc="0" normalizeH="0" baseline="0" noProof="0" dirty="0">
                    <a:ln>
                      <a:noFill/>
                    </a:ln>
                    <a:effectLst/>
                    <a:uLnTx/>
                    <a:uFillTx/>
                    <a:latin typeface="Zebra Sans" pitchFamily="50" charset="0"/>
                    <a:cs typeface="Arial"/>
                  </a:endParaRPr>
                </a:p>
              </p:txBody>
            </p:sp>
            <p:sp>
              <p:nvSpPr>
                <p:cNvPr id="46" name="Rectangle 45">
                  <a:extLst>
                    <a:ext uri="{FF2B5EF4-FFF2-40B4-BE49-F238E27FC236}">
                      <a16:creationId xmlns:a16="http://schemas.microsoft.com/office/drawing/2014/main" id="{5F855231-CEC6-6F4F-8834-790675DAAA36}"/>
                    </a:ext>
                  </a:extLst>
                </p:cNvPr>
                <p:cNvSpPr/>
                <p:nvPr/>
              </p:nvSpPr>
              <p:spPr>
                <a:xfrm rot="5400000">
                  <a:off x="457080" y="3597582"/>
                  <a:ext cx="447591" cy="4475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Zebra Sans" pitchFamily="50" charset="0"/>
                  </a:endParaRPr>
                </a:p>
              </p:txBody>
            </p:sp>
          </p:grpSp>
          <p:grpSp>
            <p:nvGrpSpPr>
              <p:cNvPr id="8" name="Group 47">
                <a:extLst>
                  <a:ext uri="{FF2B5EF4-FFF2-40B4-BE49-F238E27FC236}">
                    <a16:creationId xmlns:a16="http://schemas.microsoft.com/office/drawing/2014/main" id="{0CA9014B-A037-4848-94C0-2164EE0C9D0A}"/>
                  </a:ext>
                </a:extLst>
              </p:cNvPr>
              <p:cNvGrpSpPr/>
              <p:nvPr/>
            </p:nvGrpSpPr>
            <p:grpSpPr>
              <a:xfrm>
                <a:off x="521109" y="4164906"/>
                <a:ext cx="2533432" cy="761747"/>
                <a:chOff x="457081" y="4248046"/>
                <a:chExt cx="2534092" cy="761945"/>
              </a:xfrm>
            </p:grpSpPr>
            <p:sp>
              <p:nvSpPr>
                <p:cNvPr id="49" name="Rectangle 48">
                  <a:extLst>
                    <a:ext uri="{FF2B5EF4-FFF2-40B4-BE49-F238E27FC236}">
                      <a16:creationId xmlns:a16="http://schemas.microsoft.com/office/drawing/2014/main" id="{2CE271BD-5855-AE4D-8147-AADC1E221F19}"/>
                    </a:ext>
                  </a:extLst>
                </p:cNvPr>
                <p:cNvSpPr/>
                <p:nvPr/>
              </p:nvSpPr>
              <p:spPr>
                <a:xfrm>
                  <a:off x="918093" y="4248046"/>
                  <a:ext cx="2073080" cy="761945"/>
                </a:xfrm>
                <a:prstGeom prst="rect">
                  <a:avLst/>
                </a:prstGeom>
              </p:spPr>
              <p:txBody>
                <a:bodyPr wrap="square" lIns="91440" tIns="45720" rIns="91440" bIns="45720" anchor="t">
                  <a:spAutoFit/>
                </a:bodyPr>
                <a:lstStyle/>
                <a:p>
                  <a:pPr marL="0" marR="0" lvl="0" indent="0" algn="l" defTabSz="913852" rtl="0" eaLnBrk="1" fontAlgn="auto" latinLnBrk="0" hangingPunct="1">
                    <a:lnSpc>
                      <a:spcPct val="100000"/>
                    </a:lnSpc>
                    <a:spcBef>
                      <a:spcPts val="1000"/>
                    </a:spcBef>
                    <a:spcAft>
                      <a:spcPts val="0"/>
                    </a:spcAft>
                    <a:buClr>
                      <a:srgbClr val="00A7FF"/>
                    </a:buClr>
                    <a:buSzTx/>
                    <a:buFontTx/>
                    <a:buNone/>
                    <a:tabLst/>
                    <a:defRPr/>
                  </a:pPr>
                  <a:r>
                    <a:rPr kumimoji="0" lang="cs-CZ" sz="1950" b="1" i="0" u="none" strike="noStrike" kern="1200" cap="none" spc="0" normalizeH="0" baseline="0" noProof="0" dirty="0">
                      <a:ln>
                        <a:noFill/>
                      </a:ln>
                      <a:effectLst/>
                      <a:uLnTx/>
                      <a:uFillTx/>
                      <a:latin typeface="Zebra Sans" pitchFamily="50" charset="0"/>
                    </a:rPr>
                    <a:t>9.75K+</a:t>
                  </a:r>
                  <a:br>
                    <a:rPr kumimoji="0" lang="en-US" sz="1950" b="1"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Employees worldwide in</a:t>
                  </a:r>
                  <a:br>
                    <a:rPr kumimoji="0" lang="en-US" sz="1200" b="0"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55 countries</a:t>
                  </a:r>
                </a:p>
              </p:txBody>
            </p:sp>
            <p:sp>
              <p:nvSpPr>
                <p:cNvPr id="51" name="Rectangle 50">
                  <a:extLst>
                    <a:ext uri="{FF2B5EF4-FFF2-40B4-BE49-F238E27FC236}">
                      <a16:creationId xmlns:a16="http://schemas.microsoft.com/office/drawing/2014/main" id="{63FF67E7-3D08-5249-8632-69FE7DED0F62}"/>
                    </a:ext>
                  </a:extLst>
                </p:cNvPr>
                <p:cNvSpPr/>
                <p:nvPr/>
              </p:nvSpPr>
              <p:spPr>
                <a:xfrm rot="5400000">
                  <a:off x="457080" y="4291571"/>
                  <a:ext cx="447591" cy="4475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Zebra Sans" pitchFamily="50" charset="0"/>
                  </a:endParaRPr>
                </a:p>
              </p:txBody>
            </p:sp>
          </p:grpSp>
          <p:grpSp>
            <p:nvGrpSpPr>
              <p:cNvPr id="10" name="Group 52">
                <a:extLst>
                  <a:ext uri="{FF2B5EF4-FFF2-40B4-BE49-F238E27FC236}">
                    <a16:creationId xmlns:a16="http://schemas.microsoft.com/office/drawing/2014/main" id="{3E9AE16F-4171-3447-9449-C92C2CD28B98}"/>
                  </a:ext>
                </a:extLst>
              </p:cNvPr>
              <p:cNvGrpSpPr/>
              <p:nvPr/>
            </p:nvGrpSpPr>
            <p:grpSpPr>
              <a:xfrm>
                <a:off x="521113" y="4871708"/>
                <a:ext cx="2747503" cy="585064"/>
                <a:chOff x="457081" y="4896140"/>
                <a:chExt cx="2748219" cy="584775"/>
              </a:xfrm>
            </p:grpSpPr>
            <p:sp>
              <p:nvSpPr>
                <p:cNvPr id="54" name="Rectangle 53">
                  <a:extLst>
                    <a:ext uri="{FF2B5EF4-FFF2-40B4-BE49-F238E27FC236}">
                      <a16:creationId xmlns:a16="http://schemas.microsoft.com/office/drawing/2014/main" id="{2F4CECF0-6773-FA49-AB71-52198EF2DCB6}"/>
                    </a:ext>
                  </a:extLst>
                </p:cNvPr>
                <p:cNvSpPr/>
                <p:nvPr/>
              </p:nvSpPr>
              <p:spPr>
                <a:xfrm>
                  <a:off x="904670" y="4896140"/>
                  <a:ext cx="2300630" cy="584775"/>
                </a:xfrm>
                <a:prstGeom prst="rect">
                  <a:avLst/>
                </a:prstGeom>
              </p:spPr>
              <p:txBody>
                <a:bodyPr wrap="none" lIns="91440" tIns="45720" rIns="91440" bIns="45720" anchor="t">
                  <a:spAutoFit/>
                </a:bodyPr>
                <a:lstStyle/>
                <a:p>
                  <a:pPr marL="0" marR="0" lvl="0" indent="0" algn="l" defTabSz="913852" rtl="0" eaLnBrk="1" fontAlgn="auto" latinLnBrk="0" hangingPunct="1">
                    <a:lnSpc>
                      <a:spcPct val="100000"/>
                    </a:lnSpc>
                    <a:spcBef>
                      <a:spcPts val="1000"/>
                    </a:spcBef>
                    <a:spcAft>
                      <a:spcPts val="0"/>
                    </a:spcAft>
                    <a:buClr>
                      <a:srgbClr val="00A7FF"/>
                    </a:buClr>
                    <a:buSzTx/>
                    <a:buFontTx/>
                    <a:buNone/>
                    <a:tabLst/>
                    <a:defRPr/>
                  </a:pPr>
                  <a:r>
                    <a:rPr kumimoji="0" lang="en-US" sz="1950" b="1" i="0" u="none" strike="noStrike" kern="1200" cap="none" spc="0" normalizeH="0" baseline="0" noProof="0" dirty="0">
                      <a:ln>
                        <a:noFill/>
                      </a:ln>
                      <a:effectLst/>
                      <a:uLnTx/>
                      <a:uFillTx/>
                      <a:latin typeface="Zebra Sans" pitchFamily="50" charset="0"/>
                    </a:rPr>
                    <a:t>10K+ </a:t>
                  </a:r>
                  <a:r>
                    <a:rPr kumimoji="0" lang="en-US" sz="1200" b="0" i="0" u="none" strike="noStrike" kern="1200" cap="none" spc="0" normalizeH="0" baseline="0" noProof="0" dirty="0">
                      <a:ln>
                        <a:noFill/>
                      </a:ln>
                      <a:effectLst/>
                      <a:uLnTx/>
                      <a:uFillTx/>
                      <a:latin typeface="Zebra Sans" pitchFamily="50" charset="0"/>
                    </a:rPr>
                    <a:t>Channel </a:t>
                  </a:r>
                  <a:br>
                    <a:rPr kumimoji="0" lang="en-US" sz="1200" b="0"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Partners in over 1</a:t>
                  </a:r>
                  <a:r>
                    <a:rPr kumimoji="0" lang="cs-CZ" sz="1200" b="0" i="0" u="none" strike="noStrike" kern="1200" cap="none" spc="0" normalizeH="0" baseline="0" noProof="0" dirty="0">
                      <a:ln>
                        <a:noFill/>
                      </a:ln>
                      <a:effectLst/>
                      <a:uLnTx/>
                      <a:uFillTx/>
                      <a:latin typeface="Zebra Sans" pitchFamily="50" charset="0"/>
                    </a:rPr>
                    <a:t>85</a:t>
                  </a:r>
                  <a:r>
                    <a:rPr kumimoji="0" lang="en-US" sz="1200" b="0" i="0" u="none" strike="noStrike" kern="1200" cap="none" spc="0" normalizeH="0" baseline="0" noProof="0" dirty="0">
                      <a:ln>
                        <a:noFill/>
                      </a:ln>
                      <a:effectLst/>
                      <a:uLnTx/>
                      <a:uFillTx/>
                      <a:latin typeface="Zebra Sans" pitchFamily="50" charset="0"/>
                    </a:rPr>
                    <a:t> countries</a:t>
                  </a:r>
                </a:p>
              </p:txBody>
            </p:sp>
            <p:sp>
              <p:nvSpPr>
                <p:cNvPr id="56" name="Rectangle 55">
                  <a:extLst>
                    <a:ext uri="{FF2B5EF4-FFF2-40B4-BE49-F238E27FC236}">
                      <a16:creationId xmlns:a16="http://schemas.microsoft.com/office/drawing/2014/main" id="{5C9C331D-090E-124D-A344-07E04FB9BA5B}"/>
                    </a:ext>
                  </a:extLst>
                </p:cNvPr>
                <p:cNvSpPr/>
                <p:nvPr/>
              </p:nvSpPr>
              <p:spPr>
                <a:xfrm rot="5400000">
                  <a:off x="457080" y="4956984"/>
                  <a:ext cx="447591" cy="4475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Zebra Sans" pitchFamily="50" charset="0"/>
                  </a:endParaRPr>
                </a:p>
              </p:txBody>
            </p:sp>
          </p:grpSp>
          <p:grpSp>
            <p:nvGrpSpPr>
              <p:cNvPr id="12" name="Group 57">
                <a:extLst>
                  <a:ext uri="{FF2B5EF4-FFF2-40B4-BE49-F238E27FC236}">
                    <a16:creationId xmlns:a16="http://schemas.microsoft.com/office/drawing/2014/main" id="{0159FFEC-2ABB-7140-A413-D5A98FAD7D8A}"/>
                  </a:ext>
                </a:extLst>
              </p:cNvPr>
              <p:cNvGrpSpPr/>
              <p:nvPr/>
            </p:nvGrpSpPr>
            <p:grpSpPr>
              <a:xfrm>
                <a:off x="521110" y="5579233"/>
                <a:ext cx="1541637" cy="577081"/>
                <a:chOff x="457081" y="5573530"/>
                <a:chExt cx="1542038" cy="576796"/>
              </a:xfrm>
            </p:grpSpPr>
            <p:sp>
              <p:nvSpPr>
                <p:cNvPr id="59" name="Rectangle 58">
                  <a:extLst>
                    <a:ext uri="{FF2B5EF4-FFF2-40B4-BE49-F238E27FC236}">
                      <a16:creationId xmlns:a16="http://schemas.microsoft.com/office/drawing/2014/main" id="{C50AA7AC-1888-024C-8231-3C9E580BD1E9}"/>
                    </a:ext>
                  </a:extLst>
                </p:cNvPr>
                <p:cNvSpPr/>
                <p:nvPr/>
              </p:nvSpPr>
              <p:spPr>
                <a:xfrm>
                  <a:off x="918093" y="5573530"/>
                  <a:ext cx="1081026" cy="576796"/>
                </a:xfrm>
                <a:prstGeom prst="rect">
                  <a:avLst/>
                </a:prstGeom>
              </p:spPr>
              <p:txBody>
                <a:bodyPr wrap="none" lIns="91440" tIns="45720" rIns="91440" bIns="45720" anchor="t">
                  <a:spAutoFit/>
                </a:bodyPr>
                <a:lstStyle/>
                <a:p>
                  <a:pPr marL="0" marR="0" lvl="0" indent="0" algn="l" defTabSz="913852" rtl="0" eaLnBrk="1" fontAlgn="auto" latinLnBrk="0" hangingPunct="1">
                    <a:lnSpc>
                      <a:spcPct val="100000"/>
                    </a:lnSpc>
                    <a:spcBef>
                      <a:spcPts val="1000"/>
                    </a:spcBef>
                    <a:spcAft>
                      <a:spcPts val="0"/>
                    </a:spcAft>
                    <a:buClr>
                      <a:srgbClr val="00A7FF"/>
                    </a:buClr>
                    <a:buSzTx/>
                    <a:buFontTx/>
                    <a:buNone/>
                    <a:tabLst/>
                    <a:defRPr/>
                  </a:pPr>
                  <a:r>
                    <a:rPr kumimoji="0" lang="en-US" sz="1950" b="1" i="0" u="none" strike="noStrike" kern="1200" cap="none" spc="0" normalizeH="0" baseline="0" noProof="0" dirty="0">
                      <a:ln>
                        <a:noFill/>
                      </a:ln>
                      <a:effectLst/>
                      <a:uLnTx/>
                      <a:uFillTx/>
                      <a:latin typeface="Zebra Sans" pitchFamily="50" charset="0"/>
                    </a:rPr>
                    <a:t>~1</a:t>
                  </a:r>
                  <a:r>
                    <a:rPr kumimoji="0" lang="cs-CZ" sz="1950" b="1" i="0" u="none" strike="noStrike" kern="1200" cap="none" spc="0" normalizeH="0" baseline="0" noProof="0" dirty="0">
                      <a:ln>
                        <a:noFill/>
                      </a:ln>
                      <a:effectLst/>
                      <a:uLnTx/>
                      <a:uFillTx/>
                      <a:latin typeface="Zebra Sans" pitchFamily="50" charset="0"/>
                    </a:rPr>
                    <a:t>1</a:t>
                  </a:r>
                  <a:r>
                    <a:rPr kumimoji="0" lang="en-US" sz="1950" b="1" i="0" u="none" strike="noStrike" kern="1200" cap="none" spc="0" normalizeH="0" baseline="0" noProof="0" dirty="0">
                      <a:ln>
                        <a:noFill/>
                      </a:ln>
                      <a:effectLst/>
                      <a:uLnTx/>
                      <a:uFillTx/>
                      <a:latin typeface="Zebra Sans" pitchFamily="50" charset="0"/>
                    </a:rPr>
                    <a:t>%</a:t>
                  </a:r>
                  <a:br>
                    <a:rPr kumimoji="0" lang="en-US" sz="1950" b="1" i="0" u="none" strike="noStrike" kern="1200" cap="none" spc="0" normalizeH="0" baseline="0" noProof="0" dirty="0">
                      <a:ln>
                        <a:noFill/>
                      </a:ln>
                      <a:effectLst/>
                      <a:uLnTx/>
                      <a:uFillTx/>
                      <a:latin typeface="Zebra Sans" pitchFamily="50" charset="0"/>
                    </a:rPr>
                  </a:br>
                  <a:r>
                    <a:rPr kumimoji="0" lang="en-US" sz="1200" b="0" i="0" u="none" strike="noStrike" kern="1200" cap="none" spc="0" normalizeH="0" baseline="0" noProof="0" dirty="0">
                      <a:ln>
                        <a:noFill/>
                      </a:ln>
                      <a:effectLst/>
                      <a:uLnTx/>
                      <a:uFillTx/>
                      <a:latin typeface="Zebra Sans" pitchFamily="50" charset="0"/>
                    </a:rPr>
                    <a:t>of sales R&amp;D</a:t>
                  </a:r>
                </a:p>
              </p:txBody>
            </p:sp>
            <p:sp>
              <p:nvSpPr>
                <p:cNvPr id="61" name="Rectangle 60">
                  <a:extLst>
                    <a:ext uri="{FF2B5EF4-FFF2-40B4-BE49-F238E27FC236}">
                      <a16:creationId xmlns:a16="http://schemas.microsoft.com/office/drawing/2014/main" id="{7D639B2F-7347-0242-8EE3-820577D7AC98}"/>
                    </a:ext>
                  </a:extLst>
                </p:cNvPr>
                <p:cNvSpPr/>
                <p:nvPr/>
              </p:nvSpPr>
              <p:spPr>
                <a:xfrm rot="5400000">
                  <a:off x="457080" y="5650975"/>
                  <a:ext cx="447591" cy="4475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Zebra Sans" pitchFamily="50" charset="0"/>
                  </a:endParaRPr>
                </a:p>
              </p:txBody>
            </p:sp>
          </p:grpSp>
          <p:sp>
            <p:nvSpPr>
              <p:cNvPr id="78" name="Rectangle 77">
                <a:extLst>
                  <a:ext uri="{FF2B5EF4-FFF2-40B4-BE49-F238E27FC236}">
                    <a16:creationId xmlns:a16="http://schemas.microsoft.com/office/drawing/2014/main" id="{175A4D00-0E91-924D-9928-3DE5C8CC4004}"/>
                  </a:ext>
                </a:extLst>
              </p:cNvPr>
              <p:cNvSpPr>
                <a:spLocks noChangeArrowheads="1"/>
              </p:cNvSpPr>
              <p:nvPr/>
            </p:nvSpPr>
            <p:spPr bwMode="auto">
              <a:xfrm flipV="1">
                <a:off x="521109" y="1827692"/>
                <a:ext cx="2742486" cy="73133"/>
              </a:xfrm>
              <a:prstGeom prst="rect">
                <a:avLst/>
              </a:prstGeom>
              <a:solidFill>
                <a:schemeClr val="bg1">
                  <a:lumMod val="50000"/>
                </a:schemeClr>
              </a:solidFill>
              <a:ln>
                <a:noFill/>
              </a:ln>
              <a:effectLst/>
            </p:spPr>
            <p:txBody>
              <a:bodyPr vert="horz" wrap="square" lIns="36546" tIns="36546" rIns="36546" bIns="36546" numCol="1" anchor="t" anchorCtr="0" compatLnSpc="1">
                <a:prstTxWarp prst="textNoShape">
                  <a:avLst/>
                </a:prstTxWarp>
                <a:noAutofit/>
              </a:bodyPr>
              <a:lstStyle/>
              <a:p>
                <a:pPr defTabSz="913852"/>
                <a:endParaRPr lang="en-US" sz="1798" kern="0" dirty="0">
                  <a:latin typeface="Zebra Sans" pitchFamily="50" charset="0"/>
                </a:endParaRPr>
              </a:p>
            </p:txBody>
          </p:sp>
          <p:pic>
            <p:nvPicPr>
              <p:cNvPr id="15" name="Picture 14">
                <a:extLst>
                  <a:ext uri="{FF2B5EF4-FFF2-40B4-BE49-F238E27FC236}">
                    <a16:creationId xmlns:a16="http://schemas.microsoft.com/office/drawing/2014/main" id="{6FA77CCF-19D0-E271-5A57-5E8D9CC2A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829" y="2219733"/>
                <a:ext cx="326416" cy="234832"/>
              </a:xfrm>
              <a:prstGeom prst="rect">
                <a:avLst/>
              </a:prstGeom>
            </p:spPr>
          </p:pic>
        </p:grpSp>
        <p:pic>
          <p:nvPicPr>
            <p:cNvPr id="16" name="Picture 15">
              <a:extLst>
                <a:ext uri="{FF2B5EF4-FFF2-40B4-BE49-F238E27FC236}">
                  <a16:creationId xmlns:a16="http://schemas.microsoft.com/office/drawing/2014/main" id="{E344885B-1B86-8272-7BA3-3C26892CAE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470" y="2889549"/>
              <a:ext cx="327784" cy="327784"/>
            </a:xfrm>
            <a:prstGeom prst="rect">
              <a:avLst/>
            </a:prstGeom>
          </p:spPr>
        </p:pic>
        <p:pic>
          <p:nvPicPr>
            <p:cNvPr id="17" name="Picture 16">
              <a:extLst>
                <a:ext uri="{FF2B5EF4-FFF2-40B4-BE49-F238E27FC236}">
                  <a16:creationId xmlns:a16="http://schemas.microsoft.com/office/drawing/2014/main" id="{6010D3FF-9DDD-1646-2C63-9148AA3036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883" y="3598679"/>
              <a:ext cx="356335" cy="316388"/>
            </a:xfrm>
            <a:prstGeom prst="rect">
              <a:avLst/>
            </a:prstGeom>
          </p:spPr>
        </p:pic>
        <p:pic>
          <p:nvPicPr>
            <p:cNvPr id="18" name="Picture 17">
              <a:extLst>
                <a:ext uri="{FF2B5EF4-FFF2-40B4-BE49-F238E27FC236}">
                  <a16:creationId xmlns:a16="http://schemas.microsoft.com/office/drawing/2014/main" id="{025879A5-A6FF-61CC-7DB9-EBD9D54686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607" y="4363833"/>
              <a:ext cx="384623" cy="159155"/>
            </a:xfrm>
            <a:prstGeom prst="rect">
              <a:avLst/>
            </a:prstGeom>
          </p:spPr>
        </p:pic>
        <p:pic>
          <p:nvPicPr>
            <p:cNvPr id="20" name="Picture 19">
              <a:extLst>
                <a:ext uri="{FF2B5EF4-FFF2-40B4-BE49-F238E27FC236}">
                  <a16:creationId xmlns:a16="http://schemas.microsoft.com/office/drawing/2014/main" id="{59187D14-6844-BAA6-16BA-7E69020126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7481" y="5043931"/>
              <a:ext cx="354883" cy="224689"/>
            </a:xfrm>
            <a:prstGeom prst="rect">
              <a:avLst/>
            </a:prstGeom>
          </p:spPr>
        </p:pic>
        <p:pic>
          <p:nvPicPr>
            <p:cNvPr id="22" name="Picture 21">
              <a:extLst>
                <a:ext uri="{FF2B5EF4-FFF2-40B4-BE49-F238E27FC236}">
                  <a16:creationId xmlns:a16="http://schemas.microsoft.com/office/drawing/2014/main" id="{26BD16B0-6BC9-3629-1941-9D6FFDE931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2047" y="5703997"/>
              <a:ext cx="377635" cy="355232"/>
            </a:xfrm>
            <a:prstGeom prst="rect">
              <a:avLst/>
            </a:prstGeom>
          </p:spPr>
        </p:pic>
      </p:grpSp>
      <p:grpSp>
        <p:nvGrpSpPr>
          <p:cNvPr id="7" name="Group 6">
            <a:extLst>
              <a:ext uri="{FF2B5EF4-FFF2-40B4-BE49-F238E27FC236}">
                <a16:creationId xmlns:a16="http://schemas.microsoft.com/office/drawing/2014/main" id="{C4674143-9B3C-62B9-F7B8-D14484545BEA}"/>
              </a:ext>
            </a:extLst>
          </p:cNvPr>
          <p:cNvGrpSpPr/>
          <p:nvPr/>
        </p:nvGrpSpPr>
        <p:grpSpPr>
          <a:xfrm>
            <a:off x="6892745" y="1328424"/>
            <a:ext cx="2800038" cy="5256829"/>
            <a:chOff x="6834525" y="1173681"/>
            <a:chExt cx="2800038" cy="5256829"/>
          </a:xfrm>
        </p:grpSpPr>
        <p:sp>
          <p:nvSpPr>
            <p:cNvPr id="70" name="TextBox 69">
              <a:extLst>
                <a:ext uri="{FF2B5EF4-FFF2-40B4-BE49-F238E27FC236}">
                  <a16:creationId xmlns:a16="http://schemas.microsoft.com/office/drawing/2014/main" id="{6DDA6D67-6E62-3542-ACC8-AD8A25848ACB}"/>
                </a:ext>
              </a:extLst>
            </p:cNvPr>
            <p:cNvSpPr txBox="1"/>
            <p:nvPr/>
          </p:nvSpPr>
          <p:spPr>
            <a:xfrm>
              <a:off x="6857218" y="1173681"/>
              <a:ext cx="2777345" cy="506156"/>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Zebra Sans" pitchFamily="50" charset="0"/>
                  <a:ea typeface="MS PGothic" pitchFamily="34" charset="-128"/>
                </a:rPr>
                <a:t>Our People </a:t>
              </a:r>
              <a:br>
                <a:rPr kumimoji="0" lang="en-US" sz="1800" b="1" i="0" u="none" strike="noStrike" kern="1200" cap="none" spc="0" normalizeH="0" baseline="0" noProof="0" dirty="0">
                  <a:ln>
                    <a:noFill/>
                  </a:ln>
                  <a:effectLst/>
                  <a:uLnTx/>
                  <a:uFillTx/>
                  <a:latin typeface="Zebra Sans" pitchFamily="50" charset="0"/>
                  <a:ea typeface="MS PGothic" pitchFamily="34" charset="-128"/>
                </a:rPr>
              </a:br>
              <a:r>
                <a:rPr kumimoji="0" lang="en-US" sz="1800" b="1" i="0" u="none" strike="noStrike" kern="1200" cap="none" spc="0" normalizeH="0" baseline="0" noProof="0" dirty="0">
                  <a:ln>
                    <a:noFill/>
                  </a:ln>
                  <a:effectLst/>
                  <a:uLnTx/>
                  <a:uFillTx/>
                  <a:latin typeface="Zebra Sans" pitchFamily="50" charset="0"/>
                  <a:ea typeface="MS PGothic" pitchFamily="34" charset="-128"/>
                </a:rPr>
                <a:t>Make the Difference</a:t>
              </a:r>
            </a:p>
          </p:txBody>
        </p:sp>
        <p:sp>
          <p:nvSpPr>
            <p:cNvPr id="85" name="Rectangle 84">
              <a:extLst>
                <a:ext uri="{FF2B5EF4-FFF2-40B4-BE49-F238E27FC236}">
                  <a16:creationId xmlns:a16="http://schemas.microsoft.com/office/drawing/2014/main" id="{AD3FCAA9-E8D6-7048-BD80-DA6792A307DC}"/>
                </a:ext>
              </a:extLst>
            </p:cNvPr>
            <p:cNvSpPr>
              <a:spLocks noChangeAspect="1" noChangeArrowheads="1"/>
            </p:cNvSpPr>
            <p:nvPr/>
          </p:nvSpPr>
          <p:spPr bwMode="auto">
            <a:xfrm flipV="1">
              <a:off x="6834525" y="1834297"/>
              <a:ext cx="2039865" cy="62905"/>
            </a:xfrm>
            <a:prstGeom prst="rect">
              <a:avLst/>
            </a:prstGeom>
            <a:solidFill>
              <a:schemeClr val="bg1">
                <a:lumMod val="50000"/>
              </a:schemeClr>
            </a:solidFill>
            <a:ln>
              <a:noFill/>
            </a:ln>
            <a:effectLst/>
          </p:spPr>
          <p:txBody>
            <a:bodyPr vert="horz" wrap="square" lIns="36546" tIns="36546" rIns="36546" bIns="36546" numCol="1" anchor="t" anchorCtr="0" compatLnSpc="1">
              <a:prstTxWarp prst="textNoShape">
                <a:avLst/>
              </a:prstTxWarp>
              <a:noAutofit/>
            </a:bodyPr>
            <a:lstStyle/>
            <a:p>
              <a:pPr defTabSz="913852"/>
              <a:endParaRPr lang="en-US" sz="1798" kern="0" dirty="0">
                <a:latin typeface="Zebra Sans" pitchFamily="50" charset="0"/>
              </a:endParaRPr>
            </a:p>
          </p:txBody>
        </p:sp>
        <p:grpSp>
          <p:nvGrpSpPr>
            <p:cNvPr id="2" name="Group 1">
              <a:extLst>
                <a:ext uri="{FF2B5EF4-FFF2-40B4-BE49-F238E27FC236}">
                  <a16:creationId xmlns:a16="http://schemas.microsoft.com/office/drawing/2014/main" id="{E424DB45-8AA6-D2C7-F23F-81B2C87D3919}"/>
                </a:ext>
              </a:extLst>
            </p:cNvPr>
            <p:cNvGrpSpPr/>
            <p:nvPr/>
          </p:nvGrpSpPr>
          <p:grpSpPr>
            <a:xfrm>
              <a:off x="6847338" y="2088369"/>
              <a:ext cx="1969977" cy="4342141"/>
              <a:chOff x="7058043" y="2088369"/>
              <a:chExt cx="2099021" cy="4626575"/>
            </a:xfrm>
          </p:grpSpPr>
          <p:pic>
            <p:nvPicPr>
              <p:cNvPr id="30" name="Picture 29" descr="Shape, logo, company name&#10;&#10;Description automatically generated">
                <a:extLst>
                  <a:ext uri="{FF2B5EF4-FFF2-40B4-BE49-F238E27FC236}">
                    <a16:creationId xmlns:a16="http://schemas.microsoft.com/office/drawing/2014/main" id="{65EC24F3-DDD3-13B3-26A5-E11D937E36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21145" y="3662279"/>
                <a:ext cx="843573" cy="772643"/>
              </a:xfrm>
              <a:prstGeom prst="rect">
                <a:avLst/>
              </a:prstGeom>
            </p:spPr>
          </p:pic>
          <p:pic>
            <p:nvPicPr>
              <p:cNvPr id="1034" name="Picture 10" descr="A close up of a label&#10;&#10;Description automatically generated">
                <a:extLst>
                  <a:ext uri="{FF2B5EF4-FFF2-40B4-BE49-F238E27FC236}">
                    <a16:creationId xmlns:a16="http://schemas.microsoft.com/office/drawing/2014/main" id="{1E0711EC-4B68-3C38-B990-ED47E6809AA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58043" y="2088369"/>
                <a:ext cx="973584" cy="14833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yellow sign with black text&#10;&#10;Description automatically generated">
                <a:extLst>
                  <a:ext uri="{FF2B5EF4-FFF2-40B4-BE49-F238E27FC236}">
                    <a16:creationId xmlns:a16="http://schemas.microsoft.com/office/drawing/2014/main" id="{8538EA96-5F98-0BC0-36AE-49EE0B92DA3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112796" y="4615105"/>
                <a:ext cx="853826" cy="106039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red and white sign with white text&#10;&#10;Description automatically generated">
                <a:extLst>
                  <a:ext uri="{FF2B5EF4-FFF2-40B4-BE49-F238E27FC236}">
                    <a16:creationId xmlns:a16="http://schemas.microsoft.com/office/drawing/2014/main" id="{1389FC94-D336-F93C-BB04-1B2417D06DF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99962" y="4593098"/>
                <a:ext cx="685936" cy="11064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 black and white logo&#10;&#10;Description automatically generated">
                <a:extLst>
                  <a:ext uri="{FF2B5EF4-FFF2-40B4-BE49-F238E27FC236}">
                    <a16:creationId xmlns:a16="http://schemas.microsoft.com/office/drawing/2014/main" id="{46B29BE2-E7E2-BAF0-9B0A-B64F8FFCB9B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612336" y="5806426"/>
                <a:ext cx="1041913" cy="9085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lue and gold rectangular sign with white text&#10;&#10;Description automatically generated">
                <a:extLst>
                  <a:ext uri="{FF2B5EF4-FFF2-40B4-BE49-F238E27FC236}">
                    <a16:creationId xmlns:a16="http://schemas.microsoft.com/office/drawing/2014/main" id="{9D7B6554-79D9-D3D5-8AB5-4F7DEFE7C16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00399" y="2088831"/>
                <a:ext cx="1056665" cy="1407588"/>
              </a:xfrm>
              <a:prstGeom prst="rect">
                <a:avLst/>
              </a:prstGeom>
            </p:spPr>
          </p:pic>
          <p:pic>
            <p:nvPicPr>
              <p:cNvPr id="26" name="Picture 25" descr="A colorful hexagons with text&#10;&#10;Description automatically generated">
                <a:extLst>
                  <a:ext uri="{FF2B5EF4-FFF2-40B4-BE49-F238E27FC236}">
                    <a16:creationId xmlns:a16="http://schemas.microsoft.com/office/drawing/2014/main" id="{C16BE63D-53F8-D4AA-8D4E-98907EDB377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18892" y="3662279"/>
                <a:ext cx="842497" cy="772643"/>
              </a:xfrm>
              <a:prstGeom prst="rect">
                <a:avLst/>
              </a:prstGeom>
            </p:spPr>
          </p:pic>
        </p:grpSp>
      </p:grpSp>
      <p:grpSp>
        <p:nvGrpSpPr>
          <p:cNvPr id="5" name="Group 4">
            <a:extLst>
              <a:ext uri="{FF2B5EF4-FFF2-40B4-BE49-F238E27FC236}">
                <a16:creationId xmlns:a16="http://schemas.microsoft.com/office/drawing/2014/main" id="{55C0A790-5049-6FA9-8E0C-4EF3B07DF9EB}"/>
              </a:ext>
            </a:extLst>
          </p:cNvPr>
          <p:cNvGrpSpPr/>
          <p:nvPr/>
        </p:nvGrpSpPr>
        <p:grpSpPr>
          <a:xfrm>
            <a:off x="9357280" y="1349604"/>
            <a:ext cx="2082083" cy="4932217"/>
            <a:chOff x="9218850" y="1194861"/>
            <a:chExt cx="2082083" cy="4932217"/>
          </a:xfrm>
        </p:grpSpPr>
        <p:sp>
          <p:nvSpPr>
            <p:cNvPr id="64" name="TextBox 63">
              <a:extLst>
                <a:ext uri="{FF2B5EF4-FFF2-40B4-BE49-F238E27FC236}">
                  <a16:creationId xmlns:a16="http://schemas.microsoft.com/office/drawing/2014/main" id="{9C6F247F-ADD6-7745-B598-A5FCB83858DE}"/>
                </a:ext>
              </a:extLst>
            </p:cNvPr>
            <p:cNvSpPr txBox="1"/>
            <p:nvPr/>
          </p:nvSpPr>
          <p:spPr>
            <a:xfrm>
              <a:off x="9242905" y="1194861"/>
              <a:ext cx="2058028" cy="484976"/>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Zebra Sans" pitchFamily="50" charset="0"/>
                  <a:ea typeface="MS PGothic" pitchFamily="34" charset="-128"/>
                </a:rPr>
                <a:t>Channel </a:t>
              </a:r>
              <a:br>
                <a:rPr kumimoji="0" lang="en-US" sz="1800" b="1" i="0" u="none" strike="noStrike" kern="1200" cap="none" spc="0" normalizeH="0" baseline="0" noProof="0" dirty="0">
                  <a:ln>
                    <a:noFill/>
                  </a:ln>
                  <a:effectLst/>
                  <a:uLnTx/>
                  <a:uFillTx/>
                  <a:latin typeface="Zebra Sans" pitchFamily="50" charset="0"/>
                  <a:ea typeface="MS PGothic" pitchFamily="34" charset="-128"/>
                </a:rPr>
              </a:br>
              <a:r>
                <a:rPr kumimoji="0" lang="en-US" sz="1800" b="1" i="0" u="none" strike="noStrike" kern="1200" cap="none" spc="0" normalizeH="0" baseline="0" noProof="0" dirty="0">
                  <a:ln>
                    <a:noFill/>
                  </a:ln>
                  <a:effectLst/>
                  <a:uLnTx/>
                  <a:uFillTx/>
                  <a:latin typeface="Zebra Sans" pitchFamily="50" charset="0"/>
                  <a:ea typeface="MS PGothic" pitchFamily="34" charset="-128"/>
                </a:rPr>
                <a:t>Accolades</a:t>
              </a:r>
            </a:p>
          </p:txBody>
        </p:sp>
        <p:sp>
          <p:nvSpPr>
            <p:cNvPr id="86" name="Rectangle 85">
              <a:extLst>
                <a:ext uri="{FF2B5EF4-FFF2-40B4-BE49-F238E27FC236}">
                  <a16:creationId xmlns:a16="http://schemas.microsoft.com/office/drawing/2014/main" id="{7A5462B2-02D2-044D-9D82-3A8C5BDCB8C7}"/>
                </a:ext>
              </a:extLst>
            </p:cNvPr>
            <p:cNvSpPr>
              <a:spLocks noChangeAspect="1" noChangeArrowheads="1"/>
            </p:cNvSpPr>
            <p:nvPr/>
          </p:nvSpPr>
          <p:spPr bwMode="auto">
            <a:xfrm flipV="1">
              <a:off x="9242904" y="1832182"/>
              <a:ext cx="2058028" cy="63465"/>
            </a:xfrm>
            <a:prstGeom prst="rect">
              <a:avLst/>
            </a:prstGeom>
            <a:solidFill>
              <a:schemeClr val="bg1">
                <a:lumMod val="50000"/>
              </a:schemeClr>
            </a:solidFill>
            <a:ln>
              <a:noFill/>
            </a:ln>
            <a:effectLst/>
          </p:spPr>
          <p:txBody>
            <a:bodyPr vert="horz" wrap="square" lIns="36546" tIns="36546" rIns="36546" bIns="36546" numCol="1" anchor="t" anchorCtr="0" compatLnSpc="1">
              <a:prstTxWarp prst="textNoShape">
                <a:avLst/>
              </a:prstTxWarp>
              <a:no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effectLst/>
                <a:uLnTx/>
                <a:uFillTx/>
                <a:latin typeface="Zebra Sans" pitchFamily="50" charset="0"/>
              </a:endParaRPr>
            </a:p>
          </p:txBody>
        </p:sp>
        <p:grpSp>
          <p:nvGrpSpPr>
            <p:cNvPr id="3" name="Group 2">
              <a:extLst>
                <a:ext uri="{FF2B5EF4-FFF2-40B4-BE49-F238E27FC236}">
                  <a16:creationId xmlns:a16="http://schemas.microsoft.com/office/drawing/2014/main" id="{E6B179A1-C0BE-51FA-C737-7D01B56F8179}"/>
                </a:ext>
              </a:extLst>
            </p:cNvPr>
            <p:cNvGrpSpPr/>
            <p:nvPr/>
          </p:nvGrpSpPr>
          <p:grpSpPr>
            <a:xfrm>
              <a:off x="9218850" y="2088369"/>
              <a:ext cx="2055469" cy="4038709"/>
              <a:chOff x="9804636" y="2091618"/>
              <a:chExt cx="2190114" cy="4303267"/>
            </a:xfrm>
          </p:grpSpPr>
          <p:pic>
            <p:nvPicPr>
              <p:cNvPr id="1028" name="Picture 4" descr="A black and gold sign with white text and stars&#10;&#10;Description automatically generated">
                <a:extLst>
                  <a:ext uri="{FF2B5EF4-FFF2-40B4-BE49-F238E27FC236}">
                    <a16:creationId xmlns:a16="http://schemas.microsoft.com/office/drawing/2014/main" id="{0318F92D-A1B4-EE0C-C112-4625D520268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821087" y="3770653"/>
                <a:ext cx="896217" cy="17870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ack and white rectangular sign with red text&#10;&#10;Description automatically generated">
                <a:extLst>
                  <a:ext uri="{FF2B5EF4-FFF2-40B4-BE49-F238E27FC236}">
                    <a16:creationId xmlns:a16="http://schemas.microsoft.com/office/drawing/2014/main" id="{6075C3A5-11FD-A758-729C-3CF89C4C71F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70055" y="2091618"/>
                <a:ext cx="920893" cy="1447799"/>
              </a:xfrm>
              <a:prstGeom prst="rect">
                <a:avLst/>
              </a:prstGeom>
            </p:spPr>
          </p:pic>
          <p:pic>
            <p:nvPicPr>
              <p:cNvPr id="21" name="Picture 20" descr="A close-up of a sign&#10;&#10;Description automatically generated">
                <a:extLst>
                  <a:ext uri="{FF2B5EF4-FFF2-40B4-BE49-F238E27FC236}">
                    <a16:creationId xmlns:a16="http://schemas.microsoft.com/office/drawing/2014/main" id="{4743864D-9112-9EC7-E96D-50A676C6A5D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841836" y="2101756"/>
                <a:ext cx="901561" cy="1437662"/>
              </a:xfrm>
              <a:prstGeom prst="rect">
                <a:avLst/>
              </a:prstGeom>
            </p:spPr>
          </p:pic>
          <p:pic>
            <p:nvPicPr>
              <p:cNvPr id="28" name="Picture 27" descr="A red and blue sign with white text&#10;&#10;Description automatically generated">
                <a:extLst>
                  <a:ext uri="{FF2B5EF4-FFF2-40B4-BE49-F238E27FC236}">
                    <a16:creationId xmlns:a16="http://schemas.microsoft.com/office/drawing/2014/main" id="{E7C0998C-5812-5DF8-9A83-8F7057DE541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884222" y="3770654"/>
                <a:ext cx="1110528" cy="1570860"/>
              </a:xfrm>
              <a:prstGeom prst="rect">
                <a:avLst/>
              </a:prstGeom>
            </p:spPr>
          </p:pic>
          <p:pic>
            <p:nvPicPr>
              <p:cNvPr id="35" name="Picture 34" descr="A red square with white text&#10;&#10;Description automatically generated">
                <a:extLst>
                  <a:ext uri="{FF2B5EF4-FFF2-40B4-BE49-F238E27FC236}">
                    <a16:creationId xmlns:a16="http://schemas.microsoft.com/office/drawing/2014/main" id="{9D426338-01D2-3B6C-FC01-2A371CBB769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962698" y="5394899"/>
                <a:ext cx="928250" cy="999986"/>
              </a:xfrm>
              <a:prstGeom prst="rect">
                <a:avLst/>
              </a:prstGeom>
            </p:spPr>
          </p:pic>
          <p:pic>
            <p:nvPicPr>
              <p:cNvPr id="40" name="Picture 39" descr="A white and gold sign with black text&#10;&#10;Description automatically generated">
                <a:extLst>
                  <a:ext uri="{FF2B5EF4-FFF2-40B4-BE49-F238E27FC236}">
                    <a16:creationId xmlns:a16="http://schemas.microsoft.com/office/drawing/2014/main" id="{E8625D0C-F4F7-D47B-731E-2FC8E230AF8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04636" y="5785874"/>
                <a:ext cx="928251" cy="453812"/>
              </a:xfrm>
              <a:prstGeom prst="rect">
                <a:avLst/>
              </a:prstGeom>
            </p:spPr>
          </p:pic>
        </p:grpSp>
      </p:grpSp>
    </p:spTree>
    <p:extLst>
      <p:ext uri="{BB962C8B-B14F-4D97-AF65-F5344CB8AC3E}">
        <p14:creationId xmlns:p14="http://schemas.microsoft.com/office/powerpoint/2010/main" val="7954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ounded Rectangle 168">
            <a:extLst>
              <a:ext uri="{FF2B5EF4-FFF2-40B4-BE49-F238E27FC236}">
                <a16:creationId xmlns:a16="http://schemas.microsoft.com/office/drawing/2014/main" id="{22572527-A0A7-CA44-AAE4-5A1D1B36D46E}"/>
              </a:ext>
            </a:extLst>
          </p:cNvPr>
          <p:cNvSpPr/>
          <p:nvPr/>
        </p:nvSpPr>
        <p:spPr>
          <a:xfrm>
            <a:off x="9106290" y="2229716"/>
            <a:ext cx="2706303" cy="387881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23" name="Rounded Rectangle 22">
            <a:extLst>
              <a:ext uri="{FF2B5EF4-FFF2-40B4-BE49-F238E27FC236}">
                <a16:creationId xmlns:a16="http://schemas.microsoft.com/office/drawing/2014/main" id="{ABADD945-092E-9B43-9573-5DDE443C27FB}"/>
              </a:ext>
            </a:extLst>
          </p:cNvPr>
          <p:cNvSpPr/>
          <p:nvPr/>
        </p:nvSpPr>
        <p:spPr>
          <a:xfrm>
            <a:off x="419490" y="2134640"/>
            <a:ext cx="2706303" cy="397389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75" name="Rounded Rectangle 74">
            <a:extLst>
              <a:ext uri="{FF2B5EF4-FFF2-40B4-BE49-F238E27FC236}">
                <a16:creationId xmlns:a16="http://schemas.microsoft.com/office/drawing/2014/main" id="{C174B52B-9A27-544D-BB9F-DB8BD558844A}"/>
              </a:ext>
            </a:extLst>
          </p:cNvPr>
          <p:cNvSpPr/>
          <p:nvPr/>
        </p:nvSpPr>
        <p:spPr>
          <a:xfrm>
            <a:off x="419489" y="1680422"/>
            <a:ext cx="2706303" cy="900581"/>
          </a:xfrm>
          <a:prstGeom prst="roundRect">
            <a:avLst>
              <a:gd name="adj" fmla="val 0"/>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76" name="TextBox 75">
            <a:extLst>
              <a:ext uri="{FF2B5EF4-FFF2-40B4-BE49-F238E27FC236}">
                <a16:creationId xmlns:a16="http://schemas.microsoft.com/office/drawing/2014/main" id="{D7A4D1D6-E95D-934F-A97C-1C55ABE6BB49}"/>
              </a:ext>
            </a:extLst>
          </p:cNvPr>
          <p:cNvSpPr txBox="1"/>
          <p:nvPr/>
        </p:nvSpPr>
        <p:spPr>
          <a:xfrm>
            <a:off x="388545" y="1774509"/>
            <a:ext cx="2733963" cy="646331"/>
          </a:xfrm>
          <a:prstGeom prst="rect">
            <a:avLst/>
          </a:prstGeom>
          <a:noFill/>
        </p:spPr>
        <p:txBody>
          <a:bodyPr wrap="square">
            <a:spAutoFit/>
          </a:bodyPr>
          <a:lstStyle/>
          <a:p>
            <a:pPr algn="ctr"/>
            <a:r>
              <a:rPr lang="en-US" sz="3600" dirty="0">
                <a:solidFill>
                  <a:schemeClr val="bg1"/>
                </a:solidFill>
                <a:latin typeface="Zebra Sans Cnd ExtraBold" pitchFamily="50" charset="0"/>
              </a:rPr>
              <a:t>Any size</a:t>
            </a:r>
          </a:p>
        </p:txBody>
      </p:sp>
      <p:pic>
        <p:nvPicPr>
          <p:cNvPr id="72" name="Picture 71">
            <a:extLst>
              <a:ext uri="{FF2B5EF4-FFF2-40B4-BE49-F238E27FC236}">
                <a16:creationId xmlns:a16="http://schemas.microsoft.com/office/drawing/2014/main" id="{8709EDBD-20F1-2542-B0A7-78E702552A4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465654" y="3052988"/>
            <a:ext cx="1448623" cy="494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A black box with ports&#10;&#10;AI-generated content may be incorrect.">
            <a:extLst>
              <a:ext uri="{FF2B5EF4-FFF2-40B4-BE49-F238E27FC236}">
                <a16:creationId xmlns:a16="http://schemas.microsoft.com/office/drawing/2014/main" id="{45C30CE4-B51A-C343-B5A5-C936E290A8C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710741" y="3010984"/>
            <a:ext cx="1294209" cy="509644"/>
          </a:xfrm>
          <a:prstGeom prst="rect">
            <a:avLst/>
          </a:prstGeom>
        </p:spPr>
      </p:pic>
      <p:cxnSp>
        <p:nvCxnSpPr>
          <p:cNvPr id="27" name="Straight Connector 26">
            <a:extLst>
              <a:ext uri="{FF2B5EF4-FFF2-40B4-BE49-F238E27FC236}">
                <a16:creationId xmlns:a16="http://schemas.microsoft.com/office/drawing/2014/main" id="{AE0EF871-6A76-9247-9BCA-C03428991337}"/>
              </a:ext>
            </a:extLst>
          </p:cNvPr>
          <p:cNvCxnSpPr>
            <a:cxnSpLocks/>
          </p:cNvCxnSpPr>
          <p:nvPr/>
        </p:nvCxnSpPr>
        <p:spPr>
          <a:xfrm>
            <a:off x="419489" y="384969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3584B9E3-12CE-BB48-AF2D-DD52FFE14FDB}"/>
              </a:ext>
            </a:extLst>
          </p:cNvPr>
          <p:cNvSpPr txBox="1"/>
          <p:nvPr/>
        </p:nvSpPr>
        <p:spPr>
          <a:xfrm>
            <a:off x="291009" y="4217218"/>
            <a:ext cx="3028430" cy="425758"/>
          </a:xfrm>
          <a:prstGeom prst="rect">
            <a:avLst/>
          </a:prstGeom>
          <a:noFill/>
        </p:spPr>
        <p:txBody>
          <a:bodyPr wrap="square">
            <a:spAutoFit/>
          </a:bodyPr>
          <a:lstStyle/>
          <a:p>
            <a:pPr algn="ctr">
              <a:lnSpc>
                <a:spcPts val="1280"/>
              </a:lnSpc>
            </a:pPr>
            <a:r>
              <a:rPr lang="en-US" sz="1100" b="1" dirty="0">
                <a:latin typeface="Zebra Sans" pitchFamily="50" charset="0"/>
              </a:rPr>
              <a:t>ZEC500 with ANY size display or </a:t>
            </a:r>
            <a:br>
              <a:rPr lang="en-US" sz="1100" b="1" dirty="0">
                <a:latin typeface="Zebra Sans" pitchFamily="50" charset="0"/>
              </a:rPr>
            </a:br>
            <a:r>
              <a:rPr lang="en-US" sz="1100" b="1" dirty="0">
                <a:latin typeface="Zebra Sans" pitchFamily="50" charset="0"/>
              </a:rPr>
              <a:t>use Zebra TD50 15” Touch Display</a:t>
            </a:r>
          </a:p>
        </p:txBody>
      </p:sp>
      <p:sp>
        <p:nvSpPr>
          <p:cNvPr id="92" name="TextBox 91">
            <a:extLst>
              <a:ext uri="{FF2B5EF4-FFF2-40B4-BE49-F238E27FC236}">
                <a16:creationId xmlns:a16="http://schemas.microsoft.com/office/drawing/2014/main" id="{2A4419D7-D275-674A-A74F-DEF77856CCDD}"/>
              </a:ext>
            </a:extLst>
          </p:cNvPr>
          <p:cNvSpPr txBox="1"/>
          <p:nvPr/>
        </p:nvSpPr>
        <p:spPr>
          <a:xfrm>
            <a:off x="612444" y="5075438"/>
            <a:ext cx="2141297" cy="8079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100" dirty="0">
                <a:latin typeface="Zebra Sans" pitchFamily="50" charset="0"/>
                <a:cs typeface="Arial" panose="020B0604020202020204" pitchFamily="34" charset="0"/>
              </a:rPr>
              <a:t>Digital signage/</a:t>
            </a:r>
            <a:br>
              <a:rPr lang="en-US" sz="1100" dirty="0">
                <a:latin typeface="Zebra Sans" pitchFamily="50" charset="0"/>
                <a:cs typeface="Arial" panose="020B0604020202020204" pitchFamily="34" charset="0"/>
              </a:rPr>
            </a:br>
            <a:r>
              <a:rPr lang="en-US" sz="1100" dirty="0">
                <a:latin typeface="Zebra Sans" pitchFamily="50" charset="0"/>
                <a:cs typeface="Arial" panose="020B0604020202020204" pitchFamily="34" charset="0"/>
              </a:rPr>
              <a:t>Retail Media Network</a:t>
            </a:r>
          </a:p>
          <a:p>
            <a:pPr marL="285750" indent="-285750">
              <a:spcAft>
                <a:spcPts val="300"/>
              </a:spcAft>
              <a:buFont typeface="Arial" panose="020B0604020202020204" pitchFamily="34" charset="0"/>
              <a:buChar char="•"/>
            </a:pPr>
            <a:r>
              <a:rPr lang="en-US" sz="1100" dirty="0">
                <a:latin typeface="Zebra Sans" pitchFamily="50" charset="0"/>
                <a:cs typeface="Arial" panose="020B0604020202020204" pitchFamily="34" charset="0"/>
              </a:rPr>
              <a:t>Wireless and stand-alone workstations</a:t>
            </a:r>
          </a:p>
        </p:txBody>
      </p:sp>
      <p:sp>
        <p:nvSpPr>
          <p:cNvPr id="131" name="Rounded Rectangle 130">
            <a:extLst>
              <a:ext uri="{FF2B5EF4-FFF2-40B4-BE49-F238E27FC236}">
                <a16:creationId xmlns:a16="http://schemas.microsoft.com/office/drawing/2014/main" id="{5C874C36-3822-0E44-A164-487E413C80D0}"/>
              </a:ext>
            </a:extLst>
          </p:cNvPr>
          <p:cNvSpPr/>
          <p:nvPr/>
        </p:nvSpPr>
        <p:spPr>
          <a:xfrm>
            <a:off x="3322179" y="2134640"/>
            <a:ext cx="2706303" cy="397389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132" name="Rounded Rectangle 131">
            <a:extLst>
              <a:ext uri="{FF2B5EF4-FFF2-40B4-BE49-F238E27FC236}">
                <a16:creationId xmlns:a16="http://schemas.microsoft.com/office/drawing/2014/main" id="{0800B035-2435-D041-B853-1E9E01D09D6A}"/>
              </a:ext>
            </a:extLst>
          </p:cNvPr>
          <p:cNvSpPr/>
          <p:nvPr/>
        </p:nvSpPr>
        <p:spPr>
          <a:xfrm>
            <a:off x="3322178" y="1880074"/>
            <a:ext cx="2706303" cy="700929"/>
          </a:xfrm>
          <a:prstGeom prst="roundRect">
            <a:avLst>
              <a:gd name="adj" fmla="val 0"/>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133" name="TextBox 132">
            <a:extLst>
              <a:ext uri="{FF2B5EF4-FFF2-40B4-BE49-F238E27FC236}">
                <a16:creationId xmlns:a16="http://schemas.microsoft.com/office/drawing/2014/main" id="{9143B204-0C5F-7745-A30D-879708D31499}"/>
              </a:ext>
            </a:extLst>
          </p:cNvPr>
          <p:cNvSpPr txBox="1"/>
          <p:nvPr/>
        </p:nvSpPr>
        <p:spPr>
          <a:xfrm>
            <a:off x="3351244" y="1971163"/>
            <a:ext cx="2706304" cy="461665"/>
          </a:xfrm>
          <a:prstGeom prst="rect">
            <a:avLst/>
          </a:prstGeom>
          <a:noFill/>
        </p:spPr>
        <p:txBody>
          <a:bodyPr wrap="square">
            <a:spAutoFit/>
          </a:bodyPr>
          <a:lstStyle/>
          <a:p>
            <a:pPr algn="ctr"/>
            <a:r>
              <a:rPr lang="en-US" sz="2400" dirty="0">
                <a:solidFill>
                  <a:schemeClr val="bg1"/>
                </a:solidFill>
                <a:latin typeface="Zebra Sans Cnd ExtraBold" pitchFamily="50" charset="0"/>
              </a:rPr>
              <a:t>Large 15” and 22”</a:t>
            </a:r>
          </a:p>
        </p:txBody>
      </p:sp>
      <p:sp>
        <p:nvSpPr>
          <p:cNvPr id="138" name="TextBox 137">
            <a:extLst>
              <a:ext uri="{FF2B5EF4-FFF2-40B4-BE49-F238E27FC236}">
                <a16:creationId xmlns:a16="http://schemas.microsoft.com/office/drawing/2014/main" id="{D345F652-DE6B-D645-82D2-6BB92D737334}"/>
              </a:ext>
            </a:extLst>
          </p:cNvPr>
          <p:cNvSpPr txBox="1"/>
          <p:nvPr/>
        </p:nvSpPr>
        <p:spPr>
          <a:xfrm>
            <a:off x="3125792" y="4217218"/>
            <a:ext cx="3028430" cy="592470"/>
          </a:xfrm>
          <a:prstGeom prst="rect">
            <a:avLst/>
          </a:prstGeom>
          <a:noFill/>
        </p:spPr>
        <p:txBody>
          <a:bodyPr wrap="square">
            <a:spAutoFit/>
          </a:bodyPr>
          <a:lstStyle/>
          <a:p>
            <a:pPr algn="ctr">
              <a:lnSpc>
                <a:spcPts val="1280"/>
              </a:lnSpc>
            </a:pPr>
            <a:r>
              <a:rPr lang="en-US" sz="1100" b="1" dirty="0">
                <a:latin typeface="Zebra Sans" pitchFamily="50" charset="0"/>
              </a:rPr>
              <a:t>KC50 15” and 22” kiosk </a:t>
            </a:r>
            <a:br>
              <a:rPr lang="en-US" sz="1100" b="1" dirty="0">
                <a:latin typeface="Zebra Sans" pitchFamily="50" charset="0"/>
              </a:rPr>
            </a:br>
            <a:r>
              <a:rPr lang="en-US" sz="1100" b="1" dirty="0">
                <a:latin typeface="Zebra Sans" pitchFamily="50" charset="0"/>
              </a:rPr>
              <a:t>computers with a complete family of accessories, including stands</a:t>
            </a:r>
          </a:p>
        </p:txBody>
      </p:sp>
      <p:sp>
        <p:nvSpPr>
          <p:cNvPr id="139" name="TextBox 138">
            <a:extLst>
              <a:ext uri="{FF2B5EF4-FFF2-40B4-BE49-F238E27FC236}">
                <a16:creationId xmlns:a16="http://schemas.microsoft.com/office/drawing/2014/main" id="{2306729D-3CE0-AC40-8825-59C0AB79A9E8}"/>
              </a:ext>
            </a:extLst>
          </p:cNvPr>
          <p:cNvSpPr txBox="1"/>
          <p:nvPr/>
        </p:nvSpPr>
        <p:spPr>
          <a:xfrm>
            <a:off x="3515133" y="5075438"/>
            <a:ext cx="2141297" cy="884858"/>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Self service</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Endless aisle</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Queue management</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Point of Sale (POS) </a:t>
            </a:r>
          </a:p>
        </p:txBody>
      </p:sp>
      <p:sp>
        <p:nvSpPr>
          <p:cNvPr id="141" name="Rounded Rectangle 140">
            <a:extLst>
              <a:ext uri="{FF2B5EF4-FFF2-40B4-BE49-F238E27FC236}">
                <a16:creationId xmlns:a16="http://schemas.microsoft.com/office/drawing/2014/main" id="{C7D5CE53-4D83-EE46-A9FD-79F677A8B84E}"/>
              </a:ext>
            </a:extLst>
          </p:cNvPr>
          <p:cNvSpPr/>
          <p:nvPr/>
        </p:nvSpPr>
        <p:spPr>
          <a:xfrm>
            <a:off x="6214234" y="2134640"/>
            <a:ext cx="2706303" cy="3973894"/>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142" name="Rounded Rectangle 141">
            <a:extLst>
              <a:ext uri="{FF2B5EF4-FFF2-40B4-BE49-F238E27FC236}">
                <a16:creationId xmlns:a16="http://schemas.microsoft.com/office/drawing/2014/main" id="{D3FCC1F5-186B-8043-88F6-0D4C576EAC89}"/>
              </a:ext>
            </a:extLst>
          </p:cNvPr>
          <p:cNvSpPr/>
          <p:nvPr/>
        </p:nvSpPr>
        <p:spPr>
          <a:xfrm>
            <a:off x="6214233" y="2053458"/>
            <a:ext cx="2706303" cy="527545"/>
          </a:xfrm>
          <a:prstGeom prst="roundRect">
            <a:avLst>
              <a:gd name="adj" fmla="val 0"/>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143" name="TextBox 142">
            <a:extLst>
              <a:ext uri="{FF2B5EF4-FFF2-40B4-BE49-F238E27FC236}">
                <a16:creationId xmlns:a16="http://schemas.microsoft.com/office/drawing/2014/main" id="{6539E9E8-960F-E443-BEFF-EFAE8482E87A}"/>
              </a:ext>
            </a:extLst>
          </p:cNvPr>
          <p:cNvSpPr txBox="1"/>
          <p:nvPr/>
        </p:nvSpPr>
        <p:spPr>
          <a:xfrm>
            <a:off x="6195799" y="2095671"/>
            <a:ext cx="2706304" cy="400110"/>
          </a:xfrm>
          <a:prstGeom prst="rect">
            <a:avLst/>
          </a:prstGeom>
          <a:noFill/>
        </p:spPr>
        <p:txBody>
          <a:bodyPr wrap="square">
            <a:spAutoFit/>
          </a:bodyPr>
          <a:lstStyle/>
          <a:p>
            <a:pPr algn="ctr"/>
            <a:r>
              <a:rPr lang="en-US" sz="2000" dirty="0">
                <a:solidFill>
                  <a:schemeClr val="bg1"/>
                </a:solidFill>
                <a:latin typeface="Zebra Sans Cnd ExtraBold" pitchFamily="50" charset="0"/>
              </a:rPr>
              <a:t>Medium (10 inch)</a:t>
            </a:r>
          </a:p>
        </p:txBody>
      </p:sp>
      <p:sp>
        <p:nvSpPr>
          <p:cNvPr id="148" name="TextBox 147">
            <a:extLst>
              <a:ext uri="{FF2B5EF4-FFF2-40B4-BE49-F238E27FC236}">
                <a16:creationId xmlns:a16="http://schemas.microsoft.com/office/drawing/2014/main" id="{2ECF6976-80D6-4849-9F00-052294160504}"/>
              </a:ext>
            </a:extLst>
          </p:cNvPr>
          <p:cNvSpPr txBox="1"/>
          <p:nvPr/>
        </p:nvSpPr>
        <p:spPr>
          <a:xfrm>
            <a:off x="6059426" y="4217218"/>
            <a:ext cx="3028430" cy="425758"/>
          </a:xfrm>
          <a:prstGeom prst="rect">
            <a:avLst/>
          </a:prstGeom>
          <a:noFill/>
        </p:spPr>
        <p:txBody>
          <a:bodyPr wrap="square">
            <a:spAutoFit/>
          </a:bodyPr>
          <a:lstStyle/>
          <a:p>
            <a:pPr algn="ctr">
              <a:lnSpc>
                <a:spcPts val="1280"/>
              </a:lnSpc>
            </a:pPr>
            <a:r>
              <a:rPr lang="en-US" sz="1100" b="1" dirty="0">
                <a:latin typeface="Zebra Sans" pitchFamily="50" charset="0"/>
              </a:rPr>
              <a:t>CC6000 All-in-One </a:t>
            </a:r>
            <a:br>
              <a:rPr lang="en-US" sz="1100" b="1" dirty="0">
                <a:latin typeface="Zebra Sans" pitchFamily="50" charset="0"/>
              </a:rPr>
            </a:br>
            <a:r>
              <a:rPr lang="en-US" sz="1100" b="1" dirty="0">
                <a:latin typeface="Zebra Sans" pitchFamily="50" charset="0"/>
              </a:rPr>
              <a:t>10” kiosk</a:t>
            </a:r>
          </a:p>
        </p:txBody>
      </p:sp>
      <p:sp>
        <p:nvSpPr>
          <p:cNvPr id="149" name="TextBox 148">
            <a:extLst>
              <a:ext uri="{FF2B5EF4-FFF2-40B4-BE49-F238E27FC236}">
                <a16:creationId xmlns:a16="http://schemas.microsoft.com/office/drawing/2014/main" id="{2A6B6CB4-F98F-D143-96F8-9B3DCAE3AA9D}"/>
              </a:ext>
            </a:extLst>
          </p:cNvPr>
          <p:cNvSpPr txBox="1"/>
          <p:nvPr/>
        </p:nvSpPr>
        <p:spPr>
          <a:xfrm>
            <a:off x="6407188" y="5075438"/>
            <a:ext cx="2337683" cy="677108"/>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Price checker</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Personal shopper head unit</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Time and attendance</a:t>
            </a:r>
          </a:p>
        </p:txBody>
      </p:sp>
      <p:sp>
        <p:nvSpPr>
          <p:cNvPr id="152" name="Rounded Rectangle 151">
            <a:extLst>
              <a:ext uri="{FF2B5EF4-FFF2-40B4-BE49-F238E27FC236}">
                <a16:creationId xmlns:a16="http://schemas.microsoft.com/office/drawing/2014/main" id="{377C6803-BCF4-4A4A-B9C0-612F56E11D56}"/>
              </a:ext>
            </a:extLst>
          </p:cNvPr>
          <p:cNvSpPr/>
          <p:nvPr/>
        </p:nvSpPr>
        <p:spPr>
          <a:xfrm>
            <a:off x="9116922" y="2244187"/>
            <a:ext cx="2706303" cy="336816"/>
          </a:xfrm>
          <a:prstGeom prst="roundRect">
            <a:avLst>
              <a:gd name="adj" fmla="val 0"/>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50" charset="0"/>
            </a:endParaRPr>
          </a:p>
        </p:txBody>
      </p:sp>
      <p:sp>
        <p:nvSpPr>
          <p:cNvPr id="153" name="TextBox 152">
            <a:extLst>
              <a:ext uri="{FF2B5EF4-FFF2-40B4-BE49-F238E27FC236}">
                <a16:creationId xmlns:a16="http://schemas.microsoft.com/office/drawing/2014/main" id="{22F6A0E1-CB53-E143-8AB6-0A63C9861790}"/>
              </a:ext>
            </a:extLst>
          </p:cNvPr>
          <p:cNvSpPr txBox="1"/>
          <p:nvPr/>
        </p:nvSpPr>
        <p:spPr>
          <a:xfrm>
            <a:off x="9124723" y="2229716"/>
            <a:ext cx="2706304" cy="369332"/>
          </a:xfrm>
          <a:prstGeom prst="rect">
            <a:avLst/>
          </a:prstGeom>
          <a:noFill/>
        </p:spPr>
        <p:txBody>
          <a:bodyPr wrap="square">
            <a:spAutoFit/>
          </a:bodyPr>
          <a:lstStyle/>
          <a:p>
            <a:pPr algn="ctr"/>
            <a:r>
              <a:rPr lang="en-US" dirty="0">
                <a:solidFill>
                  <a:schemeClr val="bg1"/>
                </a:solidFill>
                <a:latin typeface="Zebra Sans Cnd ExtraBold" pitchFamily="50" charset="0"/>
              </a:rPr>
              <a:t>Small (5 inch)</a:t>
            </a:r>
          </a:p>
        </p:txBody>
      </p:sp>
      <p:sp>
        <p:nvSpPr>
          <p:cNvPr id="158" name="TextBox 157">
            <a:extLst>
              <a:ext uri="{FF2B5EF4-FFF2-40B4-BE49-F238E27FC236}">
                <a16:creationId xmlns:a16="http://schemas.microsoft.com/office/drawing/2014/main" id="{D03E0AA0-67B8-9E4B-AA7B-2A5A498BE6AB}"/>
              </a:ext>
            </a:extLst>
          </p:cNvPr>
          <p:cNvSpPr txBox="1"/>
          <p:nvPr/>
        </p:nvSpPr>
        <p:spPr>
          <a:xfrm>
            <a:off x="8962115" y="4217218"/>
            <a:ext cx="3028430" cy="425758"/>
          </a:xfrm>
          <a:prstGeom prst="rect">
            <a:avLst/>
          </a:prstGeom>
          <a:noFill/>
        </p:spPr>
        <p:txBody>
          <a:bodyPr wrap="square">
            <a:spAutoFit/>
          </a:bodyPr>
          <a:lstStyle/>
          <a:p>
            <a:pPr algn="ctr">
              <a:lnSpc>
                <a:spcPts val="1280"/>
              </a:lnSpc>
            </a:pPr>
            <a:r>
              <a:rPr lang="en-US" sz="1100" b="1" dirty="0">
                <a:latin typeface="Zebra Sans" pitchFamily="50" charset="0"/>
              </a:rPr>
              <a:t>CC600 All-in-One </a:t>
            </a:r>
            <a:br>
              <a:rPr lang="en-US" sz="1100" b="1" dirty="0">
                <a:latin typeface="Zebra Sans" pitchFamily="50" charset="0"/>
              </a:rPr>
            </a:br>
            <a:r>
              <a:rPr lang="en-US" sz="1100" b="1" dirty="0">
                <a:latin typeface="Zebra Sans" pitchFamily="50" charset="0"/>
              </a:rPr>
              <a:t>5” kiosk</a:t>
            </a:r>
          </a:p>
        </p:txBody>
      </p:sp>
      <p:pic>
        <p:nvPicPr>
          <p:cNvPr id="161" name="Picture 160" descr="A tablet with a colorful screen&#10;&#10;Description automatically generated">
            <a:extLst>
              <a:ext uri="{FF2B5EF4-FFF2-40B4-BE49-F238E27FC236}">
                <a16:creationId xmlns:a16="http://schemas.microsoft.com/office/drawing/2014/main" id="{10D8FE38-607B-CE4E-9FE0-7DC385D540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6139" y="2726051"/>
            <a:ext cx="1032524" cy="1032524"/>
          </a:xfrm>
          <a:prstGeom prst="rect">
            <a:avLst/>
          </a:prstGeom>
        </p:spPr>
      </p:pic>
      <p:pic>
        <p:nvPicPr>
          <p:cNvPr id="162" name="Picture 161" descr="A tablet with a colorful screen&#10;&#10;Description automatically generated">
            <a:extLst>
              <a:ext uri="{FF2B5EF4-FFF2-40B4-BE49-F238E27FC236}">
                <a16:creationId xmlns:a16="http://schemas.microsoft.com/office/drawing/2014/main" id="{681A2932-5145-AD43-B560-2FEBC050A5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9720" y="2571449"/>
            <a:ext cx="1216366" cy="1216366"/>
          </a:xfrm>
          <a:prstGeom prst="rect">
            <a:avLst/>
          </a:prstGeom>
        </p:spPr>
      </p:pic>
      <p:pic>
        <p:nvPicPr>
          <p:cNvPr id="163" name="Picture 162" descr="cc6000-vertical-front-view.png">
            <a:extLst>
              <a:ext uri="{FF2B5EF4-FFF2-40B4-BE49-F238E27FC236}">
                <a16:creationId xmlns:a16="http://schemas.microsoft.com/office/drawing/2014/main" id="{D834197F-B82B-0A4A-AC8C-7BA4D6400FD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699189" y="2782268"/>
            <a:ext cx="693783" cy="982344"/>
          </a:xfrm>
          <a:prstGeom prst="rect">
            <a:avLst/>
          </a:prstGeom>
        </p:spPr>
      </p:pic>
      <p:pic>
        <p:nvPicPr>
          <p:cNvPr id="164" name="Picture 163">
            <a:extLst>
              <a:ext uri="{FF2B5EF4-FFF2-40B4-BE49-F238E27FC236}">
                <a16:creationId xmlns:a16="http://schemas.microsoft.com/office/drawing/2014/main" id="{877D9AFB-BDB1-AB45-9CC1-7D098296972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433450" y="2936990"/>
            <a:ext cx="1050212" cy="779723"/>
          </a:xfrm>
          <a:prstGeom prst="rect">
            <a:avLst/>
          </a:prstGeom>
        </p:spPr>
      </p:pic>
      <p:pic>
        <p:nvPicPr>
          <p:cNvPr id="165" name="Picture 164">
            <a:extLst>
              <a:ext uri="{FF2B5EF4-FFF2-40B4-BE49-F238E27FC236}">
                <a16:creationId xmlns:a16="http://schemas.microsoft.com/office/drawing/2014/main" id="{C94FF980-327C-CE4B-9FB9-F8F5F9BF02F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11461" y="2914896"/>
            <a:ext cx="1139595" cy="640960"/>
          </a:xfrm>
          <a:prstGeom prst="rect">
            <a:avLst/>
          </a:prstGeom>
        </p:spPr>
      </p:pic>
      <p:sp>
        <p:nvSpPr>
          <p:cNvPr id="168" name="TextBox 167">
            <a:extLst>
              <a:ext uri="{FF2B5EF4-FFF2-40B4-BE49-F238E27FC236}">
                <a16:creationId xmlns:a16="http://schemas.microsoft.com/office/drawing/2014/main" id="{84C1F971-D2BF-CA4C-B068-381DE1672E48}"/>
              </a:ext>
            </a:extLst>
          </p:cNvPr>
          <p:cNvSpPr txBox="1"/>
          <p:nvPr/>
        </p:nvSpPr>
        <p:spPr>
          <a:xfrm>
            <a:off x="9352406" y="5075438"/>
            <a:ext cx="2337683" cy="677108"/>
          </a:xfrm>
          <a:prstGeom prst="rect">
            <a:avLst/>
          </a:prstGeom>
          <a:noFill/>
        </p:spPr>
        <p:txBody>
          <a:bodyPr wrap="square" rtlCol="0">
            <a:spAutoFit/>
          </a:bodyPr>
          <a:lstStyle/>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Price checker</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Personal shopper head unit</a:t>
            </a:r>
          </a:p>
          <a:p>
            <a:pPr marL="171450" indent="-171450">
              <a:spcAft>
                <a:spcPts val="300"/>
              </a:spcAft>
              <a:buFont typeface="Arial" panose="020B0604020202020204" pitchFamily="34" charset="0"/>
              <a:buChar char="•"/>
            </a:pPr>
            <a:r>
              <a:rPr lang="en-US" sz="1100" dirty="0">
                <a:latin typeface="Zebra Sans" pitchFamily="50" charset="0"/>
                <a:cs typeface="Arial" panose="020B0604020202020204" pitchFamily="34" charset="0"/>
              </a:rPr>
              <a:t>Time and attendance</a:t>
            </a:r>
          </a:p>
        </p:txBody>
      </p:sp>
      <p:cxnSp>
        <p:nvCxnSpPr>
          <p:cNvPr id="170" name="Straight Connector 169">
            <a:extLst>
              <a:ext uri="{FF2B5EF4-FFF2-40B4-BE49-F238E27FC236}">
                <a16:creationId xmlns:a16="http://schemas.microsoft.com/office/drawing/2014/main" id="{20A82636-695D-4C4E-A6DF-50865590559D}"/>
              </a:ext>
            </a:extLst>
          </p:cNvPr>
          <p:cNvCxnSpPr>
            <a:cxnSpLocks/>
          </p:cNvCxnSpPr>
          <p:nvPr/>
        </p:nvCxnSpPr>
        <p:spPr>
          <a:xfrm>
            <a:off x="3313518" y="384969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03D76A0C-EAE4-9047-986D-E15563FD034D}"/>
              </a:ext>
            </a:extLst>
          </p:cNvPr>
          <p:cNvCxnSpPr>
            <a:cxnSpLocks/>
          </p:cNvCxnSpPr>
          <p:nvPr/>
        </p:nvCxnSpPr>
        <p:spPr>
          <a:xfrm>
            <a:off x="6216973" y="384969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E84AF6E1-3652-844A-B26C-D201D7C820C1}"/>
              </a:ext>
            </a:extLst>
          </p:cNvPr>
          <p:cNvCxnSpPr>
            <a:cxnSpLocks/>
          </p:cNvCxnSpPr>
          <p:nvPr/>
        </p:nvCxnSpPr>
        <p:spPr>
          <a:xfrm>
            <a:off x="9120429" y="384969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179" name="TextBox 178">
            <a:extLst>
              <a:ext uri="{FF2B5EF4-FFF2-40B4-BE49-F238E27FC236}">
                <a16:creationId xmlns:a16="http://schemas.microsoft.com/office/drawing/2014/main" id="{BA3379ED-075D-D644-9136-7FABABF144F2}"/>
              </a:ext>
            </a:extLst>
          </p:cNvPr>
          <p:cNvSpPr txBox="1"/>
          <p:nvPr/>
        </p:nvSpPr>
        <p:spPr>
          <a:xfrm>
            <a:off x="264682" y="3788514"/>
            <a:ext cx="3028430" cy="290849"/>
          </a:xfrm>
          <a:prstGeom prst="rect">
            <a:avLst/>
          </a:prstGeom>
          <a:noFill/>
        </p:spPr>
        <p:txBody>
          <a:bodyPr wrap="square">
            <a:spAutoFit/>
          </a:bodyPr>
          <a:lstStyle/>
          <a:p>
            <a:pPr algn="ctr">
              <a:lnSpc>
                <a:spcPts val="1680"/>
              </a:lnSpc>
            </a:pPr>
            <a:r>
              <a:rPr lang="en-US" sz="1000" b="1" dirty="0">
                <a:solidFill>
                  <a:schemeClr val="bg2">
                    <a:lumMod val="50000"/>
                  </a:schemeClr>
                </a:solidFill>
                <a:latin typeface="Zebra Sans" pitchFamily="50" charset="0"/>
              </a:rPr>
              <a:t>Headless computers</a:t>
            </a:r>
          </a:p>
        </p:txBody>
      </p:sp>
      <p:sp>
        <p:nvSpPr>
          <p:cNvPr id="180" name="TextBox 179">
            <a:extLst>
              <a:ext uri="{FF2B5EF4-FFF2-40B4-BE49-F238E27FC236}">
                <a16:creationId xmlns:a16="http://schemas.microsoft.com/office/drawing/2014/main" id="{47E10EEA-B8FA-7541-81C8-D0AA15323A16}"/>
              </a:ext>
            </a:extLst>
          </p:cNvPr>
          <p:cNvSpPr txBox="1"/>
          <p:nvPr/>
        </p:nvSpPr>
        <p:spPr>
          <a:xfrm>
            <a:off x="3167371" y="3788514"/>
            <a:ext cx="3028430" cy="290849"/>
          </a:xfrm>
          <a:prstGeom prst="rect">
            <a:avLst/>
          </a:prstGeom>
          <a:noFill/>
        </p:spPr>
        <p:txBody>
          <a:bodyPr wrap="square">
            <a:spAutoFit/>
          </a:bodyPr>
          <a:lstStyle/>
          <a:p>
            <a:pPr algn="ctr">
              <a:lnSpc>
                <a:spcPts val="1680"/>
              </a:lnSpc>
            </a:pPr>
            <a:r>
              <a:rPr lang="en-US" sz="1000" b="1" dirty="0">
                <a:solidFill>
                  <a:schemeClr val="bg2">
                    <a:lumMod val="50000"/>
                  </a:schemeClr>
                </a:solidFill>
                <a:latin typeface="Zebra Sans" pitchFamily="50" charset="0"/>
              </a:rPr>
              <a:t>All-in-one computers</a:t>
            </a:r>
          </a:p>
        </p:txBody>
      </p:sp>
      <p:sp>
        <p:nvSpPr>
          <p:cNvPr id="181" name="TextBox 180">
            <a:extLst>
              <a:ext uri="{FF2B5EF4-FFF2-40B4-BE49-F238E27FC236}">
                <a16:creationId xmlns:a16="http://schemas.microsoft.com/office/drawing/2014/main" id="{798D2B42-DBBD-5044-B40D-E7C72594E14D}"/>
              </a:ext>
            </a:extLst>
          </p:cNvPr>
          <p:cNvSpPr txBox="1"/>
          <p:nvPr/>
        </p:nvSpPr>
        <p:spPr>
          <a:xfrm>
            <a:off x="6059426" y="3788514"/>
            <a:ext cx="3028430" cy="290849"/>
          </a:xfrm>
          <a:prstGeom prst="rect">
            <a:avLst/>
          </a:prstGeom>
          <a:noFill/>
        </p:spPr>
        <p:txBody>
          <a:bodyPr wrap="square">
            <a:spAutoFit/>
          </a:bodyPr>
          <a:lstStyle/>
          <a:p>
            <a:pPr algn="ctr">
              <a:lnSpc>
                <a:spcPts val="1680"/>
              </a:lnSpc>
            </a:pPr>
            <a:r>
              <a:rPr lang="en-US" sz="1000" b="1" dirty="0">
                <a:solidFill>
                  <a:schemeClr val="bg2">
                    <a:lumMod val="50000"/>
                  </a:schemeClr>
                </a:solidFill>
                <a:latin typeface="Zebra Sans" pitchFamily="50" charset="0"/>
              </a:rPr>
              <a:t>All-in-one computers</a:t>
            </a:r>
          </a:p>
        </p:txBody>
      </p:sp>
      <p:sp>
        <p:nvSpPr>
          <p:cNvPr id="182" name="TextBox 181">
            <a:extLst>
              <a:ext uri="{FF2B5EF4-FFF2-40B4-BE49-F238E27FC236}">
                <a16:creationId xmlns:a16="http://schemas.microsoft.com/office/drawing/2014/main" id="{304FEB7A-0080-CB44-8872-62E029AB0275}"/>
              </a:ext>
            </a:extLst>
          </p:cNvPr>
          <p:cNvSpPr txBox="1"/>
          <p:nvPr/>
        </p:nvSpPr>
        <p:spPr>
          <a:xfrm>
            <a:off x="8962115" y="3788514"/>
            <a:ext cx="3028430" cy="290849"/>
          </a:xfrm>
          <a:prstGeom prst="rect">
            <a:avLst/>
          </a:prstGeom>
          <a:noFill/>
        </p:spPr>
        <p:txBody>
          <a:bodyPr wrap="square">
            <a:spAutoFit/>
          </a:bodyPr>
          <a:lstStyle/>
          <a:p>
            <a:pPr algn="ctr">
              <a:lnSpc>
                <a:spcPts val="1680"/>
              </a:lnSpc>
            </a:pPr>
            <a:r>
              <a:rPr lang="en-US" sz="1000" b="1" dirty="0">
                <a:solidFill>
                  <a:schemeClr val="bg2">
                    <a:lumMod val="50000"/>
                  </a:schemeClr>
                </a:solidFill>
                <a:latin typeface="Zebra Sans" pitchFamily="50" charset="0"/>
              </a:rPr>
              <a:t>All-in-one computers</a:t>
            </a:r>
          </a:p>
        </p:txBody>
      </p:sp>
      <p:cxnSp>
        <p:nvCxnSpPr>
          <p:cNvPr id="193" name="Straight Connector 192">
            <a:extLst>
              <a:ext uri="{FF2B5EF4-FFF2-40B4-BE49-F238E27FC236}">
                <a16:creationId xmlns:a16="http://schemas.microsoft.com/office/drawing/2014/main" id="{1D4F19D3-E803-8440-AF36-C4443346229F}"/>
              </a:ext>
            </a:extLst>
          </p:cNvPr>
          <p:cNvCxnSpPr>
            <a:cxnSpLocks/>
          </p:cNvCxnSpPr>
          <p:nvPr/>
        </p:nvCxnSpPr>
        <p:spPr>
          <a:xfrm>
            <a:off x="419489" y="4111111"/>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5EE47CF0-0B1A-D042-B9BF-FA920522A06D}"/>
              </a:ext>
            </a:extLst>
          </p:cNvPr>
          <p:cNvCxnSpPr>
            <a:cxnSpLocks/>
          </p:cNvCxnSpPr>
          <p:nvPr/>
        </p:nvCxnSpPr>
        <p:spPr>
          <a:xfrm>
            <a:off x="3313518" y="4111111"/>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9D41741F-0513-494B-AEC0-F74CC8659656}"/>
              </a:ext>
            </a:extLst>
          </p:cNvPr>
          <p:cNvCxnSpPr>
            <a:cxnSpLocks/>
          </p:cNvCxnSpPr>
          <p:nvPr/>
        </p:nvCxnSpPr>
        <p:spPr>
          <a:xfrm>
            <a:off x="6216973" y="4111111"/>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5626E077-7130-BB43-AC51-50DD128C09E0}"/>
              </a:ext>
            </a:extLst>
          </p:cNvPr>
          <p:cNvCxnSpPr>
            <a:cxnSpLocks/>
          </p:cNvCxnSpPr>
          <p:nvPr/>
        </p:nvCxnSpPr>
        <p:spPr>
          <a:xfrm>
            <a:off x="9120429" y="4111111"/>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1EB3E942-851F-1640-81BC-7FFFB763E2E0}"/>
              </a:ext>
            </a:extLst>
          </p:cNvPr>
          <p:cNvCxnSpPr>
            <a:cxnSpLocks/>
          </p:cNvCxnSpPr>
          <p:nvPr/>
        </p:nvCxnSpPr>
        <p:spPr>
          <a:xfrm>
            <a:off x="419489" y="493681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21B9CDEA-CA47-1840-8501-9147DE8000C6}"/>
              </a:ext>
            </a:extLst>
          </p:cNvPr>
          <p:cNvCxnSpPr>
            <a:cxnSpLocks/>
          </p:cNvCxnSpPr>
          <p:nvPr/>
        </p:nvCxnSpPr>
        <p:spPr>
          <a:xfrm>
            <a:off x="3313518" y="493681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a:extLst>
              <a:ext uri="{FF2B5EF4-FFF2-40B4-BE49-F238E27FC236}">
                <a16:creationId xmlns:a16="http://schemas.microsoft.com/office/drawing/2014/main" id="{F182CC81-BBF8-EA47-B7F1-633C9E81A69C}"/>
              </a:ext>
            </a:extLst>
          </p:cNvPr>
          <p:cNvCxnSpPr>
            <a:cxnSpLocks/>
          </p:cNvCxnSpPr>
          <p:nvPr/>
        </p:nvCxnSpPr>
        <p:spPr>
          <a:xfrm>
            <a:off x="6216973" y="493681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F6190719-DE24-324A-BAB7-C11DF60713EE}"/>
              </a:ext>
            </a:extLst>
          </p:cNvPr>
          <p:cNvCxnSpPr>
            <a:cxnSpLocks/>
          </p:cNvCxnSpPr>
          <p:nvPr/>
        </p:nvCxnSpPr>
        <p:spPr>
          <a:xfrm>
            <a:off x="9120429" y="4936816"/>
            <a:ext cx="2706304"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02" name="Title 10">
            <a:extLst>
              <a:ext uri="{FF2B5EF4-FFF2-40B4-BE49-F238E27FC236}">
                <a16:creationId xmlns:a16="http://schemas.microsoft.com/office/drawing/2014/main" id="{90E360D6-C892-9B42-B007-FFD53A563B4F}"/>
              </a:ext>
            </a:extLst>
          </p:cNvPr>
          <p:cNvSpPr>
            <a:spLocks noGrp="1"/>
          </p:cNvSpPr>
          <p:nvPr>
            <p:ph type="title"/>
          </p:nvPr>
        </p:nvSpPr>
        <p:spPr/>
        <p:txBody>
          <a:bodyPr/>
          <a:lstStyle/>
          <a:p>
            <a:pPr>
              <a:lnSpc>
                <a:spcPts val="3440"/>
              </a:lnSpc>
            </a:pPr>
            <a:r>
              <a:rPr lang="en-US" sz="3200" b="1" dirty="0">
                <a:cs typeface="Arial" panose="020B0604020202020204" pitchFamily="34" charset="0"/>
              </a:rPr>
              <a:t>Zebra Android Kiosk Portfolio</a:t>
            </a:r>
            <a:br>
              <a:rPr lang="en-US" sz="3200" b="1" dirty="0">
                <a:cs typeface="Arial" panose="020B0604020202020204" pitchFamily="34" charset="0"/>
              </a:rPr>
            </a:br>
            <a:endParaRPr lang="en-US" sz="2400" dirty="0">
              <a:ea typeface="+mn-ea"/>
              <a:cs typeface="Arial" panose="020B0604020202020204" pitchFamily="34" charset="0"/>
            </a:endParaRPr>
          </a:p>
        </p:txBody>
      </p:sp>
      <p:sp>
        <p:nvSpPr>
          <p:cNvPr id="2" name="Text Placeholder 1">
            <a:extLst>
              <a:ext uri="{FF2B5EF4-FFF2-40B4-BE49-F238E27FC236}">
                <a16:creationId xmlns:a16="http://schemas.microsoft.com/office/drawing/2014/main" id="{32979624-EEFC-47B3-7EEA-638E3C1B4AAE}"/>
              </a:ext>
            </a:extLst>
          </p:cNvPr>
          <p:cNvSpPr>
            <a:spLocks noGrp="1"/>
          </p:cNvSpPr>
          <p:nvPr>
            <p:ph type="body" sz="quarter" idx="15"/>
          </p:nvPr>
        </p:nvSpPr>
        <p:spPr/>
        <p:txBody>
          <a:bodyPr/>
          <a:lstStyle/>
          <a:p>
            <a:r>
              <a:rPr lang="en-US" dirty="0">
                <a:cs typeface="Arial" panose="020B0604020202020204" pitchFamily="34" charset="0"/>
              </a:rPr>
              <a:t>Multiple modalities to optimize use cases</a:t>
            </a:r>
            <a:endParaRPr lang="en-US" dirty="0"/>
          </a:p>
        </p:txBody>
      </p:sp>
      <p:sp>
        <p:nvSpPr>
          <p:cNvPr id="52" name="Slide Number Placeholder 1">
            <a:extLst>
              <a:ext uri="{FF2B5EF4-FFF2-40B4-BE49-F238E27FC236}">
                <a16:creationId xmlns:a16="http://schemas.microsoft.com/office/drawing/2014/main" id="{C980E477-571F-B041-B0AE-8C5107CFB573}"/>
              </a:ext>
            </a:extLst>
          </p:cNvPr>
          <p:cNvSpPr txBox="1">
            <a:spLocks/>
          </p:cNvSpPr>
          <p:nvPr/>
        </p:nvSpPr>
        <p:spPr>
          <a:xfrm>
            <a:off x="11567886" y="6502400"/>
            <a:ext cx="522513" cy="24810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13F2B04-26D8-7A4C-BEBA-ABF4A71227EC}" type="slidenum">
              <a:rPr lang="en-US" sz="900" smtClean="0">
                <a:solidFill>
                  <a:schemeClr val="bg1">
                    <a:lumMod val="65000"/>
                  </a:schemeClr>
                </a:solidFill>
                <a:latin typeface="Arial" panose="020B0604020202020204" pitchFamily="34" charset="0"/>
                <a:cs typeface="Arial" panose="020B0604020202020204" pitchFamily="34" charset="0"/>
              </a:rPr>
              <a:pPr algn="r"/>
              <a:t>35</a:t>
            </a:fld>
            <a:endParaRPr lang="en-US" sz="9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8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F2416-9890-4A9E-64BB-4912A7A78EF6}"/>
              </a:ext>
            </a:extLst>
          </p:cNvPr>
          <p:cNvSpPr>
            <a:spLocks noGrp="1"/>
          </p:cNvSpPr>
          <p:nvPr>
            <p:ph type="ctrTitle"/>
          </p:nvPr>
        </p:nvSpPr>
        <p:spPr/>
        <p:txBody>
          <a:bodyPr/>
          <a:lstStyle/>
          <a:p>
            <a:r>
              <a:rPr lang="en-US" dirty="0"/>
              <a:t>Thank you</a:t>
            </a:r>
          </a:p>
        </p:txBody>
      </p:sp>
      <p:sp>
        <p:nvSpPr>
          <p:cNvPr id="2" name="Slide Number Placeholder 1">
            <a:extLst>
              <a:ext uri="{FF2B5EF4-FFF2-40B4-BE49-F238E27FC236}">
                <a16:creationId xmlns:a16="http://schemas.microsoft.com/office/drawing/2014/main" id="{580D3710-2FBC-85E3-F4C0-E032418C4CF4}"/>
              </a:ext>
            </a:extLst>
          </p:cNvPr>
          <p:cNvSpPr>
            <a:spLocks noGrp="1"/>
          </p:cNvSpPr>
          <p:nvPr>
            <p:ph type="sldNum" sz="quarter" idx="4294967295"/>
          </p:nvPr>
        </p:nvSpPr>
        <p:spPr>
          <a:xfrm>
            <a:off x="11669713" y="6502400"/>
            <a:ext cx="522287" cy="247650"/>
          </a:xfrm>
        </p:spPr>
        <p:txBody>
          <a:bodyPr/>
          <a:lstStyle/>
          <a:p>
            <a:fld id="{813F2B04-26D8-7A4C-BEBA-ABF4A71227EC}" type="slidenum">
              <a:rPr lang="en-US" smtClean="0"/>
              <a:pPr/>
              <a:t>36</a:t>
            </a:fld>
            <a:endParaRPr lang="en-US" dirty="0"/>
          </a:p>
        </p:txBody>
      </p:sp>
      <p:sp>
        <p:nvSpPr>
          <p:cNvPr id="5" name="Rectangle 4">
            <a:extLst>
              <a:ext uri="{FF2B5EF4-FFF2-40B4-BE49-F238E27FC236}">
                <a16:creationId xmlns:a16="http://schemas.microsoft.com/office/drawing/2014/main" id="{0FEDF4C0-C029-7B94-143A-41CC62104002}"/>
              </a:ext>
            </a:extLst>
          </p:cNvPr>
          <p:cNvSpPr/>
          <p:nvPr/>
        </p:nvSpPr>
        <p:spPr>
          <a:xfrm>
            <a:off x="5958390" y="6349253"/>
            <a:ext cx="6162565" cy="276972"/>
          </a:xfrm>
          <a:prstGeom prst="rect">
            <a:avLst/>
          </a:prstGeom>
          <a:noFill/>
        </p:spPr>
        <p:txBody>
          <a:bodyPr wrap="square" lIns="0" tIns="0" rIns="121867" bIns="60933">
            <a:spAutoFit/>
          </a:bodyPr>
          <a:lstStyle/>
          <a:p>
            <a:pPr defTabSz="914126">
              <a:defRPr/>
            </a:pPr>
            <a:r>
              <a:rPr lang="en-US" sz="700" dirty="0">
                <a:solidFill>
                  <a:schemeClr val="bg1"/>
                </a:solidFill>
                <a:latin typeface="Arial" panose="020B0604020202020204"/>
              </a:rPr>
              <a:t>ZEBRA and the stylized Zebra head are trademarks of Zebra Technologies Corp., registered in many jurisdictions worldwide.</a:t>
            </a:r>
            <a:r>
              <a:rPr lang="en-US" sz="700" dirty="0">
                <a:solidFill>
                  <a:schemeClr val="bg1"/>
                </a:solidFill>
              </a:rPr>
              <a:t>  Android is a trademark of Google LLC. </a:t>
            </a:r>
            <a:r>
              <a:rPr lang="en-US" sz="700" dirty="0">
                <a:solidFill>
                  <a:schemeClr val="bg1"/>
                </a:solidFill>
                <a:latin typeface="Arial" panose="020B0604020202020204"/>
              </a:rPr>
              <a:t>All other trademarks are the property of their respective owners. ©2025 Zebra Technologies Corp. and/or its affiliates. </a:t>
            </a:r>
          </a:p>
        </p:txBody>
      </p:sp>
      <p:sp>
        <p:nvSpPr>
          <p:cNvPr id="3" name="Text Placeholder 13">
            <a:extLst>
              <a:ext uri="{FF2B5EF4-FFF2-40B4-BE49-F238E27FC236}">
                <a16:creationId xmlns:a16="http://schemas.microsoft.com/office/drawing/2014/main" id="{6AF2B758-7B5C-1E5F-B2B3-B5650380340E}"/>
              </a:ext>
            </a:extLst>
          </p:cNvPr>
          <p:cNvSpPr txBox="1">
            <a:spLocks/>
          </p:cNvSpPr>
          <p:nvPr/>
        </p:nvSpPr>
        <p:spPr>
          <a:xfrm>
            <a:off x="561460" y="5340096"/>
            <a:ext cx="4393950" cy="848196"/>
          </a:xfrm>
          <a:prstGeom prst="rect">
            <a:avLst/>
          </a:prstGeom>
        </p:spPr>
        <p:txBody>
          <a:bodyPr lIns="0" tIns="0" rIns="0" bIns="0" anchor="t"/>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A8F930"/>
                </a:solidFill>
                <a:effectLst/>
                <a:uLnTx/>
                <a:uFillTx/>
                <a:latin typeface="Zebra Sans Bold" pitchFamily="2" charset="77"/>
                <a:ea typeface="+mn-ea"/>
                <a:cs typeface="+mn-cs"/>
              </a:rPr>
              <a:t>www.zebra.com/zec500</a:t>
            </a:r>
          </a:p>
        </p:txBody>
      </p:sp>
    </p:spTree>
    <p:extLst>
      <p:ext uri="{BB962C8B-B14F-4D97-AF65-F5344CB8AC3E}">
        <p14:creationId xmlns:p14="http://schemas.microsoft.com/office/powerpoint/2010/main" val="165822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30AE35-A9CB-031D-6F76-4E23241F4E9A}"/>
              </a:ext>
            </a:extLst>
          </p:cNvPr>
          <p:cNvSpPr>
            <a:spLocks noGrp="1"/>
          </p:cNvSpPr>
          <p:nvPr>
            <p:ph type="ctrTitle"/>
          </p:nvPr>
        </p:nvSpPr>
        <p:spPr>
          <a:xfrm>
            <a:off x="3740727" y="464869"/>
            <a:ext cx="7987373" cy="3308999"/>
          </a:xfrm>
        </p:spPr>
        <p:txBody>
          <a:bodyPr/>
          <a:lstStyle/>
          <a:p>
            <a:r>
              <a:rPr lang="en-US" sz="5400" dirty="0"/>
              <a:t>What if there was one flexible computing platform that could support them all?</a:t>
            </a:r>
          </a:p>
        </p:txBody>
      </p:sp>
    </p:spTree>
    <p:extLst>
      <p:ext uri="{BB962C8B-B14F-4D97-AF65-F5344CB8AC3E}">
        <p14:creationId xmlns:p14="http://schemas.microsoft.com/office/powerpoint/2010/main" val="385633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1A2920F-FB13-020C-8145-2D2E9CAEAAE1}"/>
              </a:ext>
            </a:extLst>
          </p:cNvPr>
          <p:cNvCxnSpPr>
            <a:cxnSpLocks/>
          </p:cNvCxnSpPr>
          <p:nvPr/>
        </p:nvCxnSpPr>
        <p:spPr>
          <a:xfrm>
            <a:off x="578320" y="2763768"/>
            <a:ext cx="4846296" cy="0"/>
          </a:xfrm>
          <a:prstGeom prst="line">
            <a:avLst/>
          </a:prstGeom>
          <a:ln w="762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8449843-21CD-C581-09CA-423040E30211}"/>
              </a:ext>
            </a:extLst>
          </p:cNvPr>
          <p:cNvSpPr/>
          <p:nvPr/>
        </p:nvSpPr>
        <p:spPr>
          <a:xfrm>
            <a:off x="-1" y="6353351"/>
            <a:ext cx="7995753" cy="52257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7E810C8-152B-3820-0492-9AFC2ABD82DD}"/>
              </a:ext>
            </a:extLst>
          </p:cNvPr>
          <p:cNvSpPr/>
          <p:nvPr/>
        </p:nvSpPr>
        <p:spPr>
          <a:xfrm>
            <a:off x="9409110" y="0"/>
            <a:ext cx="2782890" cy="681134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1522AEF-2EC7-E1C1-1E77-59F8B40700B3}"/>
              </a:ext>
            </a:extLst>
          </p:cNvPr>
          <p:cNvSpPr>
            <a:spLocks noGrp="1"/>
          </p:cNvSpPr>
          <p:nvPr>
            <p:ph type="sldNum" sz="quarter" idx="12"/>
          </p:nvPr>
        </p:nvSpPr>
        <p:spPr>
          <a:xfrm>
            <a:off x="11567886" y="6502400"/>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5</a:t>
            </a:fld>
            <a:endParaRPr lang="en-US" dirty="0"/>
          </a:p>
        </p:txBody>
      </p:sp>
      <p:pic>
        <p:nvPicPr>
          <p:cNvPr id="11" name="Picture 10" descr="A black electronic device with buttons and ports&#10;&#10;Description automatically generated">
            <a:extLst>
              <a:ext uri="{FF2B5EF4-FFF2-40B4-BE49-F238E27FC236}">
                <a16:creationId xmlns:a16="http://schemas.microsoft.com/office/drawing/2014/main" id="{82CD9BD5-9F31-E348-B6DA-74F860EE0B2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87242" y="2763768"/>
            <a:ext cx="5903157" cy="2798637"/>
          </a:xfrm>
          <a:prstGeom prst="rect">
            <a:avLst/>
          </a:prstGeom>
        </p:spPr>
      </p:pic>
      <p:pic>
        <p:nvPicPr>
          <p:cNvPr id="13" name="Picture 12" descr="A black rectangular device with ports&#10;&#10;Description automatically generated">
            <a:extLst>
              <a:ext uri="{FF2B5EF4-FFF2-40B4-BE49-F238E27FC236}">
                <a16:creationId xmlns:a16="http://schemas.microsoft.com/office/drawing/2014/main" id="{67A9F4E0-D2F7-8E4E-9207-6475AED2AA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46516" y="1562434"/>
            <a:ext cx="6917378" cy="2666934"/>
          </a:xfrm>
          <a:prstGeom prst="rect">
            <a:avLst/>
          </a:prstGeom>
        </p:spPr>
      </p:pic>
      <p:sp>
        <p:nvSpPr>
          <p:cNvPr id="15" name="TextBox 14">
            <a:extLst>
              <a:ext uri="{FF2B5EF4-FFF2-40B4-BE49-F238E27FC236}">
                <a16:creationId xmlns:a16="http://schemas.microsoft.com/office/drawing/2014/main" id="{D746EB57-EC64-C445-B322-AE6798DC171B}"/>
              </a:ext>
            </a:extLst>
          </p:cNvPr>
          <p:cNvSpPr txBox="1"/>
          <p:nvPr/>
        </p:nvSpPr>
        <p:spPr>
          <a:xfrm>
            <a:off x="578320" y="830108"/>
            <a:ext cx="4744205" cy="1785104"/>
          </a:xfrm>
          <a:prstGeom prst="rect">
            <a:avLst/>
          </a:prstGeom>
          <a:noFill/>
        </p:spPr>
        <p:txBody>
          <a:bodyPr wrap="square">
            <a:spAutoFit/>
          </a:bodyPr>
          <a:lstStyle/>
          <a:p>
            <a:pPr>
              <a:spcAft>
                <a:spcPts val="600"/>
              </a:spcAft>
            </a:pPr>
            <a:r>
              <a:rPr lang="en-US" sz="3800" b="1" spc="-60" dirty="0">
                <a:latin typeface="Zebra Sans Cnd ExtraBold" pitchFamily="50" charset="0"/>
                <a:cs typeface="Arial" panose="020B0604020202020204" pitchFamily="34" charset="0"/>
              </a:rPr>
              <a:t>Introducing the </a:t>
            </a:r>
            <a:r>
              <a:rPr lang="en-US" sz="7200" b="1" spc="-200" dirty="0">
                <a:solidFill>
                  <a:srgbClr val="A8F930"/>
                </a:solidFill>
                <a:latin typeface="Zebra Sans Cnd ExtraBold" pitchFamily="50" charset="0"/>
                <a:cs typeface="Arial" panose="020B0604020202020204" pitchFamily="34" charset="0"/>
              </a:rPr>
              <a:t>ZEC500</a:t>
            </a:r>
          </a:p>
        </p:txBody>
      </p:sp>
      <p:sp>
        <p:nvSpPr>
          <p:cNvPr id="17" name="TextBox 16">
            <a:extLst>
              <a:ext uri="{FF2B5EF4-FFF2-40B4-BE49-F238E27FC236}">
                <a16:creationId xmlns:a16="http://schemas.microsoft.com/office/drawing/2014/main" id="{D5FA594F-5915-7E42-BD0C-B22D3AAADDDA}"/>
              </a:ext>
            </a:extLst>
          </p:cNvPr>
          <p:cNvSpPr txBox="1"/>
          <p:nvPr/>
        </p:nvSpPr>
        <p:spPr>
          <a:xfrm>
            <a:off x="578321" y="3087434"/>
            <a:ext cx="4135920" cy="1987906"/>
          </a:xfrm>
          <a:prstGeom prst="rect">
            <a:avLst/>
          </a:prstGeom>
          <a:noFill/>
        </p:spPr>
        <p:txBody>
          <a:bodyPr wrap="square">
            <a:spAutoFit/>
          </a:bodyPr>
          <a:lstStyle/>
          <a:p>
            <a:r>
              <a:rPr lang="en-US" sz="2000" dirty="0">
                <a:solidFill>
                  <a:srgbClr val="211D1E"/>
                </a:solidFill>
                <a:effectLst/>
                <a:latin typeface="Zebra Sans" pitchFamily="50" charset="0"/>
                <a:cs typeface="Arial" panose="020B0604020202020204" pitchFamily="34" charset="0"/>
              </a:rPr>
              <a:t>Leverage the same powerful and proven Android enterprise platform in your Zebra handhelds and tablets to create just about any type of computer </a:t>
            </a:r>
            <a:r>
              <a:rPr lang="en-US" dirty="0">
                <a:latin typeface="Zebra Sans" pitchFamily="50" charset="0"/>
              </a:rPr>
              <a:t>— </a:t>
            </a:r>
            <a:r>
              <a:rPr lang="en-US" sz="2000" dirty="0">
                <a:solidFill>
                  <a:srgbClr val="211D1E"/>
                </a:solidFill>
                <a:effectLst/>
                <a:latin typeface="Zebra Sans" pitchFamily="50" charset="0"/>
                <a:cs typeface="Arial" panose="020B0604020202020204" pitchFamily="34" charset="0"/>
              </a:rPr>
              <a:t>ready for any job</a:t>
            </a:r>
            <a:r>
              <a:rPr lang="en-US" sz="2000" dirty="0">
                <a:solidFill>
                  <a:srgbClr val="211D1E"/>
                </a:solidFill>
                <a:latin typeface="Zebra Sans" pitchFamily="50" charset="0"/>
                <a:cs typeface="Arial" panose="020B0604020202020204" pitchFamily="34" charset="0"/>
              </a:rPr>
              <a:t>, </a:t>
            </a:r>
            <a:r>
              <a:rPr lang="en-US" sz="2000" dirty="0">
                <a:solidFill>
                  <a:srgbClr val="211D1E"/>
                </a:solidFill>
                <a:effectLst/>
                <a:latin typeface="Zebra Sans" pitchFamily="50" charset="0"/>
                <a:cs typeface="Arial" panose="020B0604020202020204" pitchFamily="34" charset="0"/>
              </a:rPr>
              <a:t>any app</a:t>
            </a:r>
            <a:r>
              <a:rPr lang="en-US" sz="2000" dirty="0">
                <a:solidFill>
                  <a:srgbClr val="211D1E"/>
                </a:solidFill>
                <a:latin typeface="Zebra Sans" pitchFamily="50" charset="0"/>
                <a:cs typeface="Arial" panose="020B0604020202020204" pitchFamily="34" charset="0"/>
              </a:rPr>
              <a:t>, </a:t>
            </a:r>
            <a:r>
              <a:rPr lang="en-US" sz="2000" dirty="0">
                <a:solidFill>
                  <a:srgbClr val="211D1E"/>
                </a:solidFill>
                <a:effectLst/>
                <a:latin typeface="Zebra Sans" pitchFamily="50" charset="0"/>
                <a:cs typeface="Arial" panose="020B0604020202020204" pitchFamily="34" charset="0"/>
              </a:rPr>
              <a:t>any task. </a:t>
            </a:r>
          </a:p>
        </p:txBody>
      </p:sp>
      <p:sp>
        <p:nvSpPr>
          <p:cNvPr id="3" name="Rectangle 2">
            <a:extLst>
              <a:ext uri="{FF2B5EF4-FFF2-40B4-BE49-F238E27FC236}">
                <a16:creationId xmlns:a16="http://schemas.microsoft.com/office/drawing/2014/main" id="{0D354673-041F-29D7-BCDA-97FCAB8BAAE2}"/>
              </a:ext>
            </a:extLst>
          </p:cNvPr>
          <p:cNvSpPr/>
          <p:nvPr/>
        </p:nvSpPr>
        <p:spPr>
          <a:xfrm>
            <a:off x="7884826" y="6353350"/>
            <a:ext cx="4307174" cy="522578"/>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5E46B41-081B-1F9F-74EE-9155F29E6027}"/>
              </a:ext>
            </a:extLst>
          </p:cNvPr>
          <p:cNvSpPr txBox="1">
            <a:spLocks/>
          </p:cNvSpPr>
          <p:nvPr/>
        </p:nvSpPr>
        <p:spPr>
          <a:xfrm>
            <a:off x="11567886" y="6502400"/>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5</a:t>
            </a:fld>
            <a:endParaRPr lang="en-US" dirty="0"/>
          </a:p>
        </p:txBody>
      </p:sp>
      <p:sp>
        <p:nvSpPr>
          <p:cNvPr id="7" name="Date Placeholder 3">
            <a:extLst>
              <a:ext uri="{FF2B5EF4-FFF2-40B4-BE49-F238E27FC236}">
                <a16:creationId xmlns:a16="http://schemas.microsoft.com/office/drawing/2014/main" id="{98D7A64D-F0E0-7E26-24BC-7DC54E92A1D1}"/>
              </a:ext>
            </a:extLst>
          </p:cNvPr>
          <p:cNvSpPr txBox="1">
            <a:spLocks/>
          </p:cNvSpPr>
          <p:nvPr/>
        </p:nvSpPr>
        <p:spPr>
          <a:xfrm>
            <a:off x="0"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lumMod val="65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6741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CE3564-72B3-10BD-9355-5C4AAFDF1E18}"/>
              </a:ext>
            </a:extLst>
          </p:cNvPr>
          <p:cNvSpPr>
            <a:spLocks noGrp="1"/>
          </p:cNvSpPr>
          <p:nvPr>
            <p:ph type="title"/>
          </p:nvPr>
        </p:nvSpPr>
        <p:spPr/>
        <p:txBody>
          <a:bodyPr/>
          <a:lstStyle/>
          <a:p>
            <a:r>
              <a:rPr lang="en-US" dirty="0"/>
              <a:t>Why choose the ZEC500 for your computing needs?</a:t>
            </a:r>
            <a:br>
              <a:rPr lang="en-US" dirty="0"/>
            </a:br>
            <a:endParaRPr lang="en-US" dirty="0"/>
          </a:p>
        </p:txBody>
      </p:sp>
      <p:sp>
        <p:nvSpPr>
          <p:cNvPr id="2" name="Slide Number Placeholder 1">
            <a:extLst>
              <a:ext uri="{FF2B5EF4-FFF2-40B4-BE49-F238E27FC236}">
                <a16:creationId xmlns:a16="http://schemas.microsoft.com/office/drawing/2014/main" id="{017E62EF-9DB2-37DC-C75E-2278617963C5}"/>
              </a:ext>
            </a:extLst>
          </p:cNvPr>
          <p:cNvSpPr>
            <a:spLocks noGrp="1"/>
          </p:cNvSpPr>
          <p:nvPr>
            <p:ph type="sldNum" sz="quarter" idx="12"/>
          </p:nvPr>
        </p:nvSpPr>
        <p:spPr>
          <a:xfrm>
            <a:off x="597132" y="6355878"/>
            <a:ext cx="457200" cy="182880"/>
          </a:xfrm>
        </p:spPr>
        <p:txBody>
          <a:bodyPr/>
          <a:lstStyle/>
          <a:p>
            <a:fld id="{813F2B04-26D8-7A4C-BEBA-ABF4A71227EC}" type="slidenum">
              <a:rPr lang="en-US" smtClean="0"/>
              <a:pPr/>
              <a:t>6</a:t>
            </a:fld>
            <a:endParaRPr lang="en-US" dirty="0"/>
          </a:p>
        </p:txBody>
      </p:sp>
      <p:grpSp>
        <p:nvGrpSpPr>
          <p:cNvPr id="11" name="Group 10">
            <a:extLst>
              <a:ext uri="{FF2B5EF4-FFF2-40B4-BE49-F238E27FC236}">
                <a16:creationId xmlns:a16="http://schemas.microsoft.com/office/drawing/2014/main" id="{98827009-5640-1920-E99D-E7D7828242F7}"/>
              </a:ext>
            </a:extLst>
          </p:cNvPr>
          <p:cNvGrpSpPr/>
          <p:nvPr/>
        </p:nvGrpSpPr>
        <p:grpSpPr>
          <a:xfrm>
            <a:off x="457200" y="1871504"/>
            <a:ext cx="11085063" cy="4159450"/>
            <a:chOff x="813878" y="3754953"/>
            <a:chExt cx="9336090" cy="2382763"/>
          </a:xfrm>
        </p:grpSpPr>
        <p:grpSp>
          <p:nvGrpSpPr>
            <p:cNvPr id="13" name="Group 12">
              <a:extLst>
                <a:ext uri="{FF2B5EF4-FFF2-40B4-BE49-F238E27FC236}">
                  <a16:creationId xmlns:a16="http://schemas.microsoft.com/office/drawing/2014/main" id="{C0300080-355D-E5D4-B886-FB5CDCC40485}"/>
                </a:ext>
              </a:extLst>
            </p:cNvPr>
            <p:cNvGrpSpPr/>
            <p:nvPr/>
          </p:nvGrpSpPr>
          <p:grpSpPr>
            <a:xfrm>
              <a:off x="861082" y="3929993"/>
              <a:ext cx="9215387" cy="2164223"/>
              <a:chOff x="861082" y="3929993"/>
              <a:chExt cx="9215387" cy="2164223"/>
            </a:xfrm>
          </p:grpSpPr>
          <p:sp>
            <p:nvSpPr>
              <p:cNvPr id="25" name="TextBox 24">
                <a:extLst>
                  <a:ext uri="{FF2B5EF4-FFF2-40B4-BE49-F238E27FC236}">
                    <a16:creationId xmlns:a16="http://schemas.microsoft.com/office/drawing/2014/main" id="{64C6A063-841A-932C-7247-BFA54638A891}"/>
                  </a:ext>
                </a:extLst>
              </p:cNvPr>
              <p:cNvSpPr txBox="1"/>
              <p:nvPr/>
            </p:nvSpPr>
            <p:spPr>
              <a:xfrm>
                <a:off x="861082" y="3929993"/>
                <a:ext cx="1422165" cy="2128960"/>
              </a:xfrm>
              <a:prstGeom prst="rect">
                <a:avLst/>
              </a:prstGeom>
              <a:noFill/>
            </p:spPr>
            <p:txBody>
              <a:bodyPr wrap="square">
                <a:spAutoFit/>
              </a:bodyPr>
              <a:lstStyle/>
              <a:p>
                <a:pPr>
                  <a:spcAft>
                    <a:spcPts val="900"/>
                  </a:spcAft>
                  <a:buNone/>
                </a:pPr>
                <a:r>
                  <a:rPr lang="en-US" b="1" dirty="0">
                    <a:latin typeface="Zebra Sans Cnd ExtraBold" pitchFamily="50" charset="0"/>
                  </a:rPr>
                  <a:t>Endless applications</a:t>
                </a:r>
                <a:endParaRPr lang="en-US" dirty="0">
                  <a:latin typeface="Zebra Sans Cnd ExtraBold" pitchFamily="50" charset="0"/>
                </a:endParaRPr>
              </a:p>
              <a:p>
                <a:pPr>
                  <a:spcAft>
                    <a:spcPts val="900"/>
                  </a:spcAft>
                  <a:buNone/>
                </a:pPr>
                <a:r>
                  <a:rPr lang="en-US" sz="1600" dirty="0">
                    <a:latin typeface="Zebra Sans" pitchFamily="50" charset="0"/>
                  </a:rPr>
                  <a:t>Just add a monitor and peripherals to create a full Android solution—from digital signage and self-service kiosks to fixed, mobile or </a:t>
                </a:r>
                <a:br>
                  <a:rPr lang="en-US" sz="1600" dirty="0">
                    <a:latin typeface="Zebra Sans" pitchFamily="50" charset="0"/>
                  </a:rPr>
                </a:br>
                <a:r>
                  <a:rPr lang="en-US" sz="1600" dirty="0">
                    <a:latin typeface="Zebra Sans" pitchFamily="50" charset="0"/>
                  </a:rPr>
                  <a:t>in-vehicle workstations</a:t>
                </a:r>
              </a:p>
            </p:txBody>
          </p:sp>
          <p:sp>
            <p:nvSpPr>
              <p:cNvPr id="26" name="TextBox 25">
                <a:extLst>
                  <a:ext uri="{FF2B5EF4-FFF2-40B4-BE49-F238E27FC236}">
                    <a16:creationId xmlns:a16="http://schemas.microsoft.com/office/drawing/2014/main" id="{612D1EC4-A546-C7F4-F941-D4F73914DE8A}"/>
                  </a:ext>
                </a:extLst>
              </p:cNvPr>
              <p:cNvSpPr txBox="1"/>
              <p:nvPr/>
            </p:nvSpPr>
            <p:spPr>
              <a:xfrm>
                <a:off x="2423671" y="3929993"/>
                <a:ext cx="1415591" cy="1987911"/>
              </a:xfrm>
              <a:prstGeom prst="rect">
                <a:avLst/>
              </a:prstGeom>
              <a:noFill/>
            </p:spPr>
            <p:txBody>
              <a:bodyPr wrap="square">
                <a:spAutoFit/>
              </a:bodyPr>
              <a:lstStyle/>
              <a:p>
                <a:pPr>
                  <a:spcAft>
                    <a:spcPts val="900"/>
                  </a:spcAft>
                </a:pPr>
                <a:r>
                  <a:rPr lang="en-US" b="1" dirty="0">
                    <a:latin typeface="Zebra Sans Cnd ExtraBold" pitchFamily="50" charset="0"/>
                  </a:rPr>
                  <a:t>Single platform simplicity </a:t>
                </a:r>
              </a:p>
              <a:p>
                <a:pPr>
                  <a:buNone/>
                </a:pPr>
                <a:r>
                  <a:rPr lang="en-US" sz="1600" dirty="0">
                    <a:latin typeface="Zebra Sans" pitchFamily="50" charset="0"/>
                  </a:rPr>
                  <a:t>Use the same great Zebra DNA tools and Zebra solutions you use today on your Zebra handhelds and tablets, simplifying device management</a:t>
                </a:r>
              </a:p>
            </p:txBody>
          </p:sp>
          <p:sp>
            <p:nvSpPr>
              <p:cNvPr id="27" name="TextBox 26">
                <a:extLst>
                  <a:ext uri="{FF2B5EF4-FFF2-40B4-BE49-F238E27FC236}">
                    <a16:creationId xmlns:a16="http://schemas.microsoft.com/office/drawing/2014/main" id="{07C152F9-A165-FA41-92DB-FE2824A288F2}"/>
                  </a:ext>
                </a:extLst>
              </p:cNvPr>
              <p:cNvSpPr txBox="1"/>
              <p:nvPr/>
            </p:nvSpPr>
            <p:spPr>
              <a:xfrm>
                <a:off x="3986259" y="3929993"/>
                <a:ext cx="1415592" cy="2164223"/>
              </a:xfrm>
              <a:prstGeom prst="rect">
                <a:avLst/>
              </a:prstGeom>
              <a:noFill/>
            </p:spPr>
            <p:txBody>
              <a:bodyPr wrap="square">
                <a:spAutoFit/>
              </a:bodyPr>
              <a:lstStyle/>
              <a:p>
                <a:pPr>
                  <a:spcAft>
                    <a:spcPts val="900"/>
                  </a:spcAft>
                </a:pPr>
                <a:r>
                  <a:rPr lang="en-US" b="1" dirty="0">
                    <a:latin typeface="Zebra Sans Cnd ExtraBold" pitchFamily="50" charset="0"/>
                  </a:rPr>
                  <a:t>Maximize the value of your Zebra mobile devices</a:t>
                </a:r>
              </a:p>
              <a:p>
                <a:r>
                  <a:rPr lang="en-US" sz="1600" dirty="0">
                    <a:latin typeface="Zebra Sans" pitchFamily="50" charset="0"/>
                    <a:cs typeface="Arial" panose="020B0604020202020204" pitchFamily="34" charset="0"/>
                  </a:rPr>
                  <a:t>Cast content from your Zebra handheld or tablet to any screen via the ZEC500 to enable Wireless Workstation Connect</a:t>
                </a:r>
              </a:p>
              <a:p>
                <a:pPr>
                  <a:spcAft>
                    <a:spcPts val="900"/>
                  </a:spcAft>
                </a:pPr>
                <a:endParaRPr lang="en-US" sz="1600" b="1" dirty="0">
                  <a:latin typeface="Zebra Sans" pitchFamily="50" charset="0"/>
                </a:endParaRPr>
              </a:p>
            </p:txBody>
          </p:sp>
          <p:sp>
            <p:nvSpPr>
              <p:cNvPr id="28" name="TextBox 27">
                <a:extLst>
                  <a:ext uri="{FF2B5EF4-FFF2-40B4-BE49-F238E27FC236}">
                    <a16:creationId xmlns:a16="http://schemas.microsoft.com/office/drawing/2014/main" id="{DF7A3AE5-DD27-D9F8-53DE-F5F59E31AA92}"/>
                  </a:ext>
                </a:extLst>
              </p:cNvPr>
              <p:cNvSpPr txBox="1"/>
              <p:nvPr/>
            </p:nvSpPr>
            <p:spPr>
              <a:xfrm>
                <a:off x="5555422" y="3929993"/>
                <a:ext cx="1409018" cy="1123986"/>
              </a:xfrm>
              <a:prstGeom prst="rect">
                <a:avLst/>
              </a:prstGeom>
              <a:noFill/>
            </p:spPr>
            <p:txBody>
              <a:bodyPr wrap="square">
                <a:spAutoFit/>
              </a:bodyPr>
              <a:lstStyle/>
              <a:p>
                <a:pPr>
                  <a:spcAft>
                    <a:spcPts val="900"/>
                  </a:spcAft>
                </a:pPr>
                <a:r>
                  <a:rPr lang="en-US" b="1" dirty="0">
                    <a:latin typeface="Zebra Sans Cnd ExtraBold" pitchFamily="50" charset="0"/>
                  </a:rPr>
                  <a:t>Enterprise-class</a:t>
                </a:r>
              </a:p>
              <a:p>
                <a:pPr>
                  <a:buNone/>
                </a:pPr>
                <a:r>
                  <a:rPr lang="en-US" sz="1600" dirty="0">
                    <a:latin typeface="Zebra Sans" pitchFamily="50" charset="0"/>
                  </a:rPr>
                  <a:t>Durable, secure, and manageable — just like your Zebra mobile devices</a:t>
                </a:r>
              </a:p>
            </p:txBody>
          </p:sp>
          <p:sp>
            <p:nvSpPr>
              <p:cNvPr id="29" name="TextBox 28">
                <a:extLst>
                  <a:ext uri="{FF2B5EF4-FFF2-40B4-BE49-F238E27FC236}">
                    <a16:creationId xmlns:a16="http://schemas.microsoft.com/office/drawing/2014/main" id="{5B3CCD27-459A-D8BB-A06B-82723E0A0677}"/>
                  </a:ext>
                </a:extLst>
              </p:cNvPr>
              <p:cNvSpPr txBox="1"/>
              <p:nvPr/>
            </p:nvSpPr>
            <p:spPr>
              <a:xfrm>
                <a:off x="7090025" y="3929993"/>
                <a:ext cx="1430429" cy="700838"/>
              </a:xfrm>
              <a:prstGeom prst="rect">
                <a:avLst/>
              </a:prstGeom>
              <a:noFill/>
            </p:spPr>
            <p:txBody>
              <a:bodyPr wrap="square">
                <a:spAutoFit/>
              </a:bodyPr>
              <a:lstStyle/>
              <a:p>
                <a:pPr>
                  <a:spcAft>
                    <a:spcPts val="900"/>
                  </a:spcAft>
                </a:pPr>
                <a:r>
                  <a:rPr lang="en-US" b="1" dirty="0">
                    <a:latin typeface="Zebra Sans Cnd ExtraBold" pitchFamily="50" charset="0"/>
                  </a:rPr>
                  <a:t>Install it anywhere</a:t>
                </a:r>
              </a:p>
              <a:p>
                <a:r>
                  <a:rPr lang="en-US" sz="1600" dirty="0">
                    <a:latin typeface="Zebra Sans" pitchFamily="50" charset="0"/>
                  </a:rPr>
                  <a:t>With standard VESA mounting and PoE++</a:t>
                </a:r>
              </a:p>
            </p:txBody>
          </p:sp>
          <p:sp>
            <p:nvSpPr>
              <p:cNvPr id="30" name="TextBox 29">
                <a:extLst>
                  <a:ext uri="{FF2B5EF4-FFF2-40B4-BE49-F238E27FC236}">
                    <a16:creationId xmlns:a16="http://schemas.microsoft.com/office/drawing/2014/main" id="{51A23AAC-EDBE-F072-BCD8-B08D38410ABB}"/>
                  </a:ext>
                </a:extLst>
              </p:cNvPr>
              <p:cNvSpPr txBox="1"/>
              <p:nvPr/>
            </p:nvSpPr>
            <p:spPr>
              <a:xfrm>
                <a:off x="8674027" y="3929993"/>
                <a:ext cx="1402442" cy="1141616"/>
              </a:xfrm>
              <a:prstGeom prst="rect">
                <a:avLst/>
              </a:prstGeom>
              <a:noFill/>
            </p:spPr>
            <p:txBody>
              <a:bodyPr wrap="square">
                <a:spAutoFit/>
              </a:bodyPr>
              <a:lstStyle/>
              <a:p>
                <a:pPr>
                  <a:spcAft>
                    <a:spcPts val="900"/>
                  </a:spcAft>
                </a:pPr>
                <a:r>
                  <a:rPr lang="en-US" b="1" dirty="0">
                    <a:latin typeface="Zebra Sans Cnd ExtraBold" pitchFamily="50" charset="0"/>
                  </a:rPr>
                  <a:t>Enterprise-grade support</a:t>
                </a:r>
              </a:p>
              <a:p>
                <a:pPr>
                  <a:buNone/>
                </a:pPr>
                <a:r>
                  <a:rPr lang="en-US" sz="1600" dirty="0">
                    <a:latin typeface="Zebra Sans" pitchFamily="50" charset="0"/>
                  </a:rPr>
                  <a:t>The same Zebra OneCare service protects all your Zebra devices</a:t>
                </a:r>
              </a:p>
            </p:txBody>
          </p:sp>
        </p:grpSp>
        <p:grpSp>
          <p:nvGrpSpPr>
            <p:cNvPr id="14" name="Group 13">
              <a:extLst>
                <a:ext uri="{FF2B5EF4-FFF2-40B4-BE49-F238E27FC236}">
                  <a16:creationId xmlns:a16="http://schemas.microsoft.com/office/drawing/2014/main" id="{F31634E2-FE91-AD4E-12C9-564FC0FE6817}"/>
                </a:ext>
              </a:extLst>
            </p:cNvPr>
            <p:cNvGrpSpPr/>
            <p:nvPr/>
          </p:nvGrpSpPr>
          <p:grpSpPr>
            <a:xfrm>
              <a:off x="813878" y="3754953"/>
              <a:ext cx="9336090" cy="2382763"/>
              <a:chOff x="813878" y="3754953"/>
              <a:chExt cx="9166638" cy="2282439"/>
            </a:xfrm>
          </p:grpSpPr>
          <p:cxnSp>
            <p:nvCxnSpPr>
              <p:cNvPr id="15" name="Straight Connector 14">
                <a:extLst>
                  <a:ext uri="{FF2B5EF4-FFF2-40B4-BE49-F238E27FC236}">
                    <a16:creationId xmlns:a16="http://schemas.microsoft.com/office/drawing/2014/main" id="{F79163AE-77CA-B324-4C11-DA81084B266C}"/>
                  </a:ext>
                </a:extLst>
              </p:cNvPr>
              <p:cNvCxnSpPr>
                <a:cxnSpLocks/>
              </p:cNvCxnSpPr>
              <p:nvPr/>
            </p:nvCxnSpPr>
            <p:spPr>
              <a:xfrm flipH="1">
                <a:off x="813878" y="3754953"/>
                <a:ext cx="9166638" cy="0"/>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5CB47EE1-B591-EAF3-13F5-783B43780CAC}"/>
                  </a:ext>
                </a:extLst>
              </p:cNvPr>
              <p:cNvGrpSpPr/>
              <p:nvPr/>
            </p:nvGrpSpPr>
            <p:grpSpPr>
              <a:xfrm>
                <a:off x="813878" y="3757379"/>
                <a:ext cx="9166638" cy="2280013"/>
                <a:chOff x="813878" y="4372961"/>
                <a:chExt cx="9166638" cy="1884308"/>
              </a:xfrm>
            </p:grpSpPr>
            <p:cxnSp>
              <p:nvCxnSpPr>
                <p:cNvPr id="18" name="Straight Connector 17">
                  <a:extLst>
                    <a:ext uri="{FF2B5EF4-FFF2-40B4-BE49-F238E27FC236}">
                      <a16:creationId xmlns:a16="http://schemas.microsoft.com/office/drawing/2014/main" id="{46E0F8F5-95DD-2893-150A-CAC8CC0E74DE}"/>
                    </a:ext>
                  </a:extLst>
                </p:cNvPr>
                <p:cNvCxnSpPr>
                  <a:cxnSpLocks/>
                </p:cNvCxnSpPr>
                <p:nvPr/>
              </p:nvCxnSpPr>
              <p:spPr>
                <a:xfrm>
                  <a:off x="813878"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3BDEC17-8FDA-CFAF-A9E2-D180BDC13DD0}"/>
                    </a:ext>
                  </a:extLst>
                </p:cNvPr>
                <p:cNvCxnSpPr>
                  <a:cxnSpLocks/>
                </p:cNvCxnSpPr>
                <p:nvPr/>
              </p:nvCxnSpPr>
              <p:spPr>
                <a:xfrm>
                  <a:off x="2341651"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7ACADF7-4099-C9CC-B6D2-633AC9478569}"/>
                    </a:ext>
                  </a:extLst>
                </p:cNvPr>
                <p:cNvCxnSpPr>
                  <a:cxnSpLocks/>
                </p:cNvCxnSpPr>
                <p:nvPr/>
              </p:nvCxnSpPr>
              <p:spPr>
                <a:xfrm>
                  <a:off x="3869424"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D06B981-6277-3DC3-7545-6B437C3788AB}"/>
                    </a:ext>
                  </a:extLst>
                </p:cNvPr>
                <p:cNvCxnSpPr>
                  <a:cxnSpLocks/>
                </p:cNvCxnSpPr>
                <p:nvPr/>
              </p:nvCxnSpPr>
              <p:spPr>
                <a:xfrm>
                  <a:off x="5397197"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AD77003-3889-41C9-DC44-02EE8D92A194}"/>
                    </a:ext>
                  </a:extLst>
                </p:cNvPr>
                <p:cNvCxnSpPr>
                  <a:cxnSpLocks/>
                </p:cNvCxnSpPr>
                <p:nvPr/>
              </p:nvCxnSpPr>
              <p:spPr>
                <a:xfrm>
                  <a:off x="6924970"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ABC4EBE-2D7F-29F5-95CB-0AB041DDA840}"/>
                    </a:ext>
                  </a:extLst>
                </p:cNvPr>
                <p:cNvCxnSpPr>
                  <a:cxnSpLocks/>
                </p:cNvCxnSpPr>
                <p:nvPr/>
              </p:nvCxnSpPr>
              <p:spPr>
                <a:xfrm>
                  <a:off x="8452743"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13F88B1-D488-F89F-D773-3DE98C2DB4B1}"/>
                    </a:ext>
                  </a:extLst>
                </p:cNvPr>
                <p:cNvCxnSpPr>
                  <a:cxnSpLocks/>
                </p:cNvCxnSpPr>
                <p:nvPr/>
              </p:nvCxnSpPr>
              <p:spPr>
                <a:xfrm>
                  <a:off x="9980516" y="4372961"/>
                  <a:ext cx="0" cy="1884308"/>
                </a:xfrm>
                <a:prstGeom prst="line">
                  <a:avLst/>
                </a:prstGeom>
                <a:ln w="63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grpSp>
      </p:grpSp>
      <p:pic>
        <p:nvPicPr>
          <p:cNvPr id="34" name="Picture 33" descr="A black electronic device with a black background&#10;&#10;Description automatically generated">
            <a:extLst>
              <a:ext uri="{FF2B5EF4-FFF2-40B4-BE49-F238E27FC236}">
                <a16:creationId xmlns:a16="http://schemas.microsoft.com/office/drawing/2014/main" id="{BE36E112-31EE-7235-1BD3-74A8FCABE71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667149" y="4148070"/>
            <a:ext cx="5486400" cy="2709930"/>
          </a:xfrm>
          <a:prstGeom prst="rect">
            <a:avLst/>
          </a:prstGeom>
        </p:spPr>
      </p:pic>
    </p:spTree>
    <p:extLst>
      <p:ext uri="{BB962C8B-B14F-4D97-AF65-F5344CB8AC3E}">
        <p14:creationId xmlns:p14="http://schemas.microsoft.com/office/powerpoint/2010/main" val="4271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083F-8623-7DC0-5FC9-44F3F427445F}"/>
            </a:ext>
          </a:extLst>
        </p:cNvPr>
        <p:cNvGrpSpPr/>
        <p:nvPr/>
      </p:nvGrpSpPr>
      <p:grpSpPr>
        <a:xfrm>
          <a:off x="0" y="0"/>
          <a:ext cx="0" cy="0"/>
          <a:chOff x="0" y="0"/>
          <a:chExt cx="0" cy="0"/>
        </a:xfrm>
      </p:grpSpPr>
      <p:pic>
        <p:nvPicPr>
          <p:cNvPr id="4" name="Picture 3" descr="A person and person in scrubs looking at a phone&#10;&#10;AI-generated content may be incorrect.">
            <a:extLst>
              <a:ext uri="{FF2B5EF4-FFF2-40B4-BE49-F238E27FC236}">
                <a16:creationId xmlns:a16="http://schemas.microsoft.com/office/drawing/2014/main" id="{4EB6BD4E-BC0B-F0D0-FB68-8059DBC893C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Placeholder 11">
            <a:extLst>
              <a:ext uri="{FF2B5EF4-FFF2-40B4-BE49-F238E27FC236}">
                <a16:creationId xmlns:a16="http://schemas.microsoft.com/office/drawing/2014/main" id="{F2444C81-CC5F-490A-16BC-023B135FCF8D}"/>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13" name="Slide Number Placeholder 1">
            <a:extLst>
              <a:ext uri="{FF2B5EF4-FFF2-40B4-BE49-F238E27FC236}">
                <a16:creationId xmlns:a16="http://schemas.microsoft.com/office/drawing/2014/main" id="{7CC3F1F1-7E09-7FCB-5EE3-925C78915DF8}"/>
              </a:ext>
            </a:extLst>
          </p:cNvPr>
          <p:cNvSpPr>
            <a:spLocks noGrp="1"/>
          </p:cNvSpPr>
          <p:nvPr>
            <p:ph type="sldNum" sz="quarter" idx="12"/>
          </p:nvPr>
        </p:nvSpPr>
        <p:spPr>
          <a:xfrm>
            <a:off x="11567886" y="6502400"/>
            <a:ext cx="522513" cy="248103"/>
          </a:xfrm>
        </p:spPr>
        <p:txBody>
          <a:bodyPr/>
          <a:lstStyle/>
          <a:p>
            <a:fld id="{813F2B04-26D8-7A4C-BEBA-ABF4A71227EC}" type="slidenum">
              <a:rPr lang="en-US" smtClean="0"/>
              <a:pPr/>
              <a:t>7</a:t>
            </a:fld>
            <a:endParaRPr lang="en-US" dirty="0"/>
          </a:p>
        </p:txBody>
      </p:sp>
      <p:grpSp>
        <p:nvGrpSpPr>
          <p:cNvPr id="2" name="Group 1">
            <a:extLst>
              <a:ext uri="{FF2B5EF4-FFF2-40B4-BE49-F238E27FC236}">
                <a16:creationId xmlns:a16="http://schemas.microsoft.com/office/drawing/2014/main" id="{071C49CB-929C-9698-88F4-65FDFB3E8E26}"/>
              </a:ext>
            </a:extLst>
          </p:cNvPr>
          <p:cNvGrpSpPr/>
          <p:nvPr/>
        </p:nvGrpSpPr>
        <p:grpSpPr>
          <a:xfrm>
            <a:off x="-2997" y="5898368"/>
            <a:ext cx="12188120" cy="1013166"/>
            <a:chOff x="11114" y="5891493"/>
            <a:chExt cx="12180886" cy="1013166"/>
          </a:xfrm>
        </p:grpSpPr>
        <p:sp>
          <p:nvSpPr>
            <p:cNvPr id="3" name="Rectangle 2">
              <a:extLst>
                <a:ext uri="{FF2B5EF4-FFF2-40B4-BE49-F238E27FC236}">
                  <a16:creationId xmlns:a16="http://schemas.microsoft.com/office/drawing/2014/main" id="{55599263-12D9-DA71-47E6-85F02544FF15}"/>
                </a:ext>
              </a:extLst>
            </p:cNvPr>
            <p:cNvSpPr/>
            <p:nvPr/>
          </p:nvSpPr>
          <p:spPr>
            <a:xfrm>
              <a:off x="11114" y="5891493"/>
              <a:ext cx="12180886" cy="96650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2138BC51-8DE4-3DEB-9FCE-AD441637EC07}"/>
                </a:ext>
              </a:extLst>
            </p:cNvPr>
            <p:cNvSpPr txBox="1">
              <a:spLocks/>
            </p:cNvSpPr>
            <p:nvPr/>
          </p:nvSpPr>
          <p:spPr>
            <a:xfrm>
              <a:off x="414338" y="6102626"/>
              <a:ext cx="11766547" cy="80203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99" dirty="0">
                  <a:solidFill>
                    <a:schemeClr val="bg1"/>
                  </a:solidFill>
                  <a:latin typeface="Zebra Sans Cnd ExtraBold" pitchFamily="50" charset="0"/>
                </a:rPr>
                <a:t>Markets and Applications</a:t>
              </a:r>
            </a:p>
          </p:txBody>
        </p:sp>
      </p:grpSp>
    </p:spTree>
    <p:extLst>
      <p:ext uri="{BB962C8B-B14F-4D97-AF65-F5344CB8AC3E}">
        <p14:creationId xmlns:p14="http://schemas.microsoft.com/office/powerpoint/2010/main" val="275744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CFE570-395A-3CDC-3B36-375587B0502D}"/>
              </a:ext>
            </a:extLst>
          </p:cNvPr>
          <p:cNvSpPr/>
          <p:nvPr/>
        </p:nvSpPr>
        <p:spPr>
          <a:xfrm>
            <a:off x="1" y="1884"/>
            <a:ext cx="8915400" cy="685611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5A82D15-307A-53AB-F2BA-AD8A174ACF14}"/>
              </a:ext>
            </a:extLst>
          </p:cNvPr>
          <p:cNvSpPr>
            <a:spLocks noGrp="1"/>
          </p:cNvSpPr>
          <p:nvPr>
            <p:ph type="sldNum" sz="quarter" idx="12"/>
          </p:nvPr>
        </p:nvSpPr>
        <p:spPr/>
        <p:txBody>
          <a:bodyPr/>
          <a:lstStyle/>
          <a:p>
            <a:fld id="{813F2B04-26D8-7A4C-BEBA-ABF4A71227EC}" type="slidenum">
              <a:rPr lang="en-US" smtClean="0"/>
              <a:pPr/>
              <a:t>8</a:t>
            </a:fld>
            <a:endParaRPr lang="en-US" dirty="0"/>
          </a:p>
        </p:txBody>
      </p:sp>
      <p:sp>
        <p:nvSpPr>
          <p:cNvPr id="4" name="TextBox 3">
            <a:extLst>
              <a:ext uri="{FF2B5EF4-FFF2-40B4-BE49-F238E27FC236}">
                <a16:creationId xmlns:a16="http://schemas.microsoft.com/office/drawing/2014/main" id="{57FA63FD-C887-6719-DA15-33F596756324}"/>
              </a:ext>
            </a:extLst>
          </p:cNvPr>
          <p:cNvSpPr txBox="1"/>
          <p:nvPr/>
        </p:nvSpPr>
        <p:spPr>
          <a:xfrm>
            <a:off x="309486" y="429845"/>
            <a:ext cx="6098344" cy="769441"/>
          </a:xfrm>
          <a:prstGeom prst="rect">
            <a:avLst/>
          </a:prstGeom>
          <a:noFill/>
        </p:spPr>
        <p:txBody>
          <a:bodyPr wrap="square">
            <a:spAutoFit/>
          </a:bodyPr>
          <a:lstStyle/>
          <a:p>
            <a:pPr marL="0" marR="0">
              <a:spcAft>
                <a:spcPts val="900"/>
              </a:spcAft>
              <a:buNone/>
            </a:pPr>
            <a:r>
              <a:rPr lang="en-US" sz="4400" dirty="0">
                <a:solidFill>
                  <a:schemeClr val="bg1"/>
                </a:solidFill>
                <a:latin typeface="Zebra Sans Cnd ExtraBold" pitchFamily="50" charset="0"/>
              </a:rPr>
              <a:t>Retail</a:t>
            </a:r>
          </a:p>
        </p:txBody>
      </p:sp>
      <p:sp>
        <p:nvSpPr>
          <p:cNvPr id="7" name="Rectangle 6">
            <a:extLst>
              <a:ext uri="{FF2B5EF4-FFF2-40B4-BE49-F238E27FC236}">
                <a16:creationId xmlns:a16="http://schemas.microsoft.com/office/drawing/2014/main" id="{6FE5F12A-1848-BF38-3D19-0B08D8D1BC80}"/>
              </a:ext>
            </a:extLst>
          </p:cNvPr>
          <p:cNvSpPr/>
          <p:nvPr/>
        </p:nvSpPr>
        <p:spPr>
          <a:xfrm>
            <a:off x="8878982" y="0"/>
            <a:ext cx="3313019"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A6159ADC-90CD-80B1-8F4E-402ACF596A57}"/>
              </a:ext>
            </a:extLst>
          </p:cNvPr>
          <p:cNvSpPr txBox="1">
            <a:spLocks/>
          </p:cNvSpPr>
          <p:nvPr/>
        </p:nvSpPr>
        <p:spPr>
          <a:xfrm>
            <a:off x="11567886" y="6556148"/>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8</a:t>
            </a:fld>
            <a:endParaRPr lang="en-US" dirty="0"/>
          </a:p>
        </p:txBody>
      </p:sp>
      <p:sp>
        <p:nvSpPr>
          <p:cNvPr id="11" name="TextBox 10">
            <a:extLst>
              <a:ext uri="{FF2B5EF4-FFF2-40B4-BE49-F238E27FC236}">
                <a16:creationId xmlns:a16="http://schemas.microsoft.com/office/drawing/2014/main" id="{03BD1D91-2BDD-CA45-8924-3CAED901866D}"/>
              </a:ext>
            </a:extLst>
          </p:cNvPr>
          <p:cNvSpPr txBox="1"/>
          <p:nvPr/>
        </p:nvSpPr>
        <p:spPr>
          <a:xfrm>
            <a:off x="309485" y="1429848"/>
            <a:ext cx="6872365" cy="1169551"/>
          </a:xfrm>
          <a:prstGeom prst="rect">
            <a:avLst/>
          </a:prstGeom>
          <a:noFill/>
        </p:spPr>
        <p:txBody>
          <a:bodyPr wrap="square">
            <a:spAutoFit/>
          </a:bodyPr>
          <a:lstStyle/>
          <a:p>
            <a:r>
              <a:rPr lang="en-US" dirty="0">
                <a:solidFill>
                  <a:schemeClr val="bg1"/>
                </a:solidFill>
                <a:latin typeface="Zebra Sans" pitchFamily="50" charset="0"/>
                <a:cs typeface="Arial" panose="020B0604020202020204" pitchFamily="34" charset="0"/>
              </a:rPr>
              <a:t>Elevate the in-store experience with digital signage and real-time personalized content</a:t>
            </a:r>
            <a:r>
              <a:rPr lang="en-US" dirty="0">
                <a:solidFill>
                  <a:schemeClr val="bg1"/>
                </a:solidFill>
                <a:latin typeface="Zebra Sans" pitchFamily="50" charset="0"/>
              </a:rPr>
              <a:t>—and self-service options </a:t>
            </a:r>
            <a:r>
              <a:rPr lang="en-US" dirty="0">
                <a:solidFill>
                  <a:schemeClr val="bg1"/>
                </a:solidFill>
                <a:latin typeface="Zebra Sans" pitchFamily="50" charset="0"/>
                <a:cs typeface="Arial" panose="020B0604020202020204" pitchFamily="34" charset="0"/>
              </a:rPr>
              <a:t>improve staff efficiency and allow you to serve more shoppers with ease.</a:t>
            </a:r>
            <a:endParaRPr lang="en-US" sz="2000" dirty="0">
              <a:latin typeface="Zebra Sans" pitchFamily="50" charset="0"/>
            </a:endParaRPr>
          </a:p>
          <a:p>
            <a:r>
              <a:rPr lang="en-US" sz="1600" dirty="0">
                <a:effectLst/>
                <a:latin typeface="Zebra Sans" pitchFamily="50" charset="0"/>
                <a:ea typeface="Calibri" panose="020F0502020204030204" pitchFamily="34" charset="0"/>
                <a:cs typeface="Arial" panose="020B0604020202020204" pitchFamily="34" charset="0"/>
              </a:rPr>
              <a:t> </a:t>
            </a:r>
            <a:endParaRPr lang="en-US" sz="2800" dirty="0">
              <a:effectLst/>
              <a:latin typeface="Zebra Sans" pitchFamily="50"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50B9AF4-FEB7-B74F-B972-C5159A2D6FA0}"/>
              </a:ext>
            </a:extLst>
          </p:cNvPr>
          <p:cNvSpPr txBox="1"/>
          <p:nvPr/>
        </p:nvSpPr>
        <p:spPr>
          <a:xfrm>
            <a:off x="360659" y="2847447"/>
            <a:ext cx="1938916" cy="2226250"/>
          </a:xfrm>
          <a:prstGeom prst="rect">
            <a:avLst/>
          </a:prstGeom>
          <a:noFill/>
        </p:spPr>
        <p:txBody>
          <a:bodyPr wrap="square">
            <a:spAutoFit/>
          </a:bodyPr>
          <a:lstStyle/>
          <a:p>
            <a:pPr marR="0" lvl="0">
              <a:spcAft>
                <a:spcPts val="800"/>
              </a:spcAft>
            </a:pPr>
            <a:r>
              <a:rPr lang="en-US" sz="1400" b="1" dirty="0">
                <a:solidFill>
                  <a:schemeClr val="bg1"/>
                </a:solidFill>
                <a:effectLst/>
                <a:latin typeface="Zebra Sans" pitchFamily="50" charset="0"/>
                <a:ea typeface="Calibri" panose="020F0502020204030204" pitchFamily="34" charset="0"/>
                <a:cs typeface="Arial" panose="020B0604020202020204" pitchFamily="34" charset="0"/>
              </a:rPr>
              <a:t>APPLICATIONS</a:t>
            </a:r>
          </a:p>
          <a:p>
            <a:pPr marL="177800" marR="0" lvl="0" indent="-177800">
              <a:spcAft>
                <a:spcPts val="600"/>
              </a:spcAft>
              <a:buFont typeface="Symbol" pitchFamily="2" charset="2"/>
              <a:buChar char=""/>
            </a:pPr>
            <a:r>
              <a:rPr lang="en-US" sz="1400" dirty="0">
                <a:solidFill>
                  <a:schemeClr val="bg1"/>
                </a:solidFill>
                <a:effectLst/>
                <a:latin typeface="Zebra Sans" pitchFamily="50" charset="0"/>
                <a:ea typeface="Calibri" panose="020F0502020204030204" pitchFamily="34" charset="0"/>
                <a:cs typeface="Arial" panose="020B0604020202020204" pitchFamily="34" charset="0"/>
              </a:rPr>
              <a:t>Digital signage/</a:t>
            </a:r>
            <a:br>
              <a:rPr lang="en-US" sz="1400" dirty="0">
                <a:solidFill>
                  <a:schemeClr val="bg1"/>
                </a:solidFill>
                <a:effectLst/>
                <a:latin typeface="Zebra Sans" pitchFamily="50" charset="0"/>
                <a:ea typeface="Calibri" panose="020F0502020204030204" pitchFamily="34" charset="0"/>
                <a:cs typeface="Arial" panose="020B0604020202020204" pitchFamily="34" charset="0"/>
              </a:rPr>
            </a:br>
            <a:r>
              <a:rPr lang="en-US" sz="1400" dirty="0">
                <a:solidFill>
                  <a:schemeClr val="bg1"/>
                </a:solidFill>
                <a:effectLst/>
                <a:latin typeface="Zebra Sans" pitchFamily="50" charset="0"/>
                <a:ea typeface="Calibri" panose="020F0502020204030204" pitchFamily="34" charset="0"/>
                <a:cs typeface="Arial" panose="020B0604020202020204" pitchFamily="34" charset="0"/>
              </a:rPr>
              <a:t>media player</a:t>
            </a:r>
          </a:p>
          <a:p>
            <a:pPr marL="177800" marR="0" lvl="0" indent="-177800">
              <a:spcAft>
                <a:spcPts val="600"/>
              </a:spcAft>
              <a:buFont typeface="Symbol" pitchFamily="2" charset="2"/>
              <a:buChar char=""/>
            </a:pPr>
            <a:r>
              <a:rPr lang="en-US" sz="1400" dirty="0">
                <a:solidFill>
                  <a:schemeClr val="bg1"/>
                </a:solidFill>
                <a:effectLst/>
                <a:latin typeface="Zebra Sans" pitchFamily="50" charset="0"/>
                <a:ea typeface="Calibri" panose="020F0502020204030204" pitchFamily="34" charset="0"/>
                <a:cs typeface="Arial" panose="020B0604020202020204" pitchFamily="34" charset="0"/>
              </a:rPr>
              <a:t>Retail Media Networks</a:t>
            </a:r>
          </a:p>
          <a:p>
            <a:pPr marL="177800" marR="0" lvl="0" indent="-177800">
              <a:spcAft>
                <a:spcPts val="600"/>
              </a:spcAft>
              <a:buFont typeface="Symbol" pitchFamily="2" charset="2"/>
              <a:buChar char=""/>
            </a:pPr>
            <a:r>
              <a:rPr lang="en-US" sz="1400" dirty="0">
                <a:solidFill>
                  <a:schemeClr val="bg1"/>
                </a:solidFill>
                <a:effectLst/>
                <a:latin typeface="Zebra Sans" pitchFamily="50" charset="0"/>
                <a:ea typeface="Calibri" panose="020F0502020204030204" pitchFamily="34" charset="0"/>
                <a:cs typeface="Arial" panose="020B0604020202020204" pitchFamily="34" charset="0"/>
              </a:rPr>
              <a:t>Kiosk/self-service</a:t>
            </a:r>
          </a:p>
          <a:p>
            <a:pPr marL="177800" marR="0" lvl="0" indent="-177800">
              <a:spcAft>
                <a:spcPts val="600"/>
              </a:spcAft>
              <a:buFont typeface="Symbol" pitchFamily="2" charset="2"/>
              <a:buChar char=""/>
            </a:pPr>
            <a:r>
              <a:rPr lang="en-US" sz="1400" dirty="0">
                <a:solidFill>
                  <a:schemeClr val="bg1"/>
                </a:solidFill>
                <a:effectLst/>
                <a:latin typeface="Zebra Sans" pitchFamily="50" charset="0"/>
                <a:ea typeface="Calibri" panose="020F0502020204030204" pitchFamily="34" charset="0"/>
                <a:cs typeface="Arial" panose="020B0604020202020204" pitchFamily="34" charset="0"/>
              </a:rPr>
              <a:t>Assisted selling</a:t>
            </a:r>
          </a:p>
          <a:p>
            <a:pPr marL="177800" marR="0" lvl="0" indent="-177800">
              <a:spcAft>
                <a:spcPts val="600"/>
              </a:spcAft>
              <a:buFont typeface="Symbol" pitchFamily="2" charset="2"/>
              <a:buChar char=""/>
            </a:pPr>
            <a:r>
              <a:rPr lang="en-US" sz="1400" dirty="0">
                <a:solidFill>
                  <a:schemeClr val="bg1"/>
                </a:solidFill>
                <a:effectLst/>
                <a:latin typeface="Zebra Sans" pitchFamily="50" charset="0"/>
                <a:ea typeface="Calibri" panose="020F0502020204030204" pitchFamily="34" charset="0"/>
                <a:cs typeface="Arial" panose="020B0604020202020204" pitchFamily="34" charset="0"/>
              </a:rPr>
              <a:t>Workstations</a:t>
            </a:r>
          </a:p>
        </p:txBody>
      </p:sp>
      <p:pic>
        <p:nvPicPr>
          <p:cNvPr id="18" name="Picture 17" descr="A person holding a bag&#10;&#10;AI-generated content may be incorrect.">
            <a:extLst>
              <a:ext uri="{FF2B5EF4-FFF2-40B4-BE49-F238E27FC236}">
                <a16:creationId xmlns:a16="http://schemas.microsoft.com/office/drawing/2014/main" id="{F86D85DE-8DA2-4D46-A341-833D058922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4749" y="-1"/>
            <a:ext cx="4687697" cy="6877581"/>
          </a:xfrm>
          <a:prstGeom prst="rect">
            <a:avLst/>
          </a:prstGeom>
        </p:spPr>
      </p:pic>
      <p:pic>
        <p:nvPicPr>
          <p:cNvPr id="22" name="Picture 21" descr="A person and person standing in front of a computer&#10;&#10;Description automatically generated">
            <a:extLst>
              <a:ext uri="{FF2B5EF4-FFF2-40B4-BE49-F238E27FC236}">
                <a16:creationId xmlns:a16="http://schemas.microsoft.com/office/drawing/2014/main" id="{D5E2A772-BF43-E84B-976D-814CC13CF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t="-1"/>
          <a:stretch/>
        </p:blipFill>
        <p:spPr>
          <a:xfrm>
            <a:off x="2716980" y="2866945"/>
            <a:ext cx="5272339" cy="3973565"/>
          </a:xfrm>
          <a:prstGeom prst="rect">
            <a:avLst/>
          </a:prstGeom>
          <a:ln w="38100">
            <a:solidFill>
              <a:schemeClr val="tx1">
                <a:lumMod val="50000"/>
                <a:lumOff val="50000"/>
              </a:schemeClr>
            </a:solidFill>
            <a:miter lim="800000"/>
          </a:ln>
        </p:spPr>
      </p:pic>
    </p:spTree>
    <p:extLst>
      <p:ext uri="{BB962C8B-B14F-4D97-AF65-F5344CB8AC3E}">
        <p14:creationId xmlns:p14="http://schemas.microsoft.com/office/powerpoint/2010/main" val="19544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CFE570-395A-3CDC-3B36-375587B0502D}"/>
              </a:ext>
            </a:extLst>
          </p:cNvPr>
          <p:cNvSpPr/>
          <p:nvPr/>
        </p:nvSpPr>
        <p:spPr>
          <a:xfrm>
            <a:off x="1" y="1884"/>
            <a:ext cx="8915400" cy="685611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5A82D15-307A-53AB-F2BA-AD8A174ACF14}"/>
              </a:ext>
            </a:extLst>
          </p:cNvPr>
          <p:cNvSpPr>
            <a:spLocks noGrp="1"/>
          </p:cNvSpPr>
          <p:nvPr>
            <p:ph type="sldNum" sz="quarter" idx="12"/>
          </p:nvPr>
        </p:nvSpPr>
        <p:spPr/>
        <p:txBody>
          <a:bodyPr/>
          <a:lstStyle/>
          <a:p>
            <a:fld id="{813F2B04-26D8-7A4C-BEBA-ABF4A71227EC}" type="slidenum">
              <a:rPr lang="en-US" smtClean="0"/>
              <a:pPr/>
              <a:t>9</a:t>
            </a:fld>
            <a:endParaRPr lang="en-US" dirty="0"/>
          </a:p>
        </p:txBody>
      </p:sp>
      <p:sp>
        <p:nvSpPr>
          <p:cNvPr id="4" name="TextBox 3">
            <a:extLst>
              <a:ext uri="{FF2B5EF4-FFF2-40B4-BE49-F238E27FC236}">
                <a16:creationId xmlns:a16="http://schemas.microsoft.com/office/drawing/2014/main" id="{57FA63FD-C887-6719-DA15-33F596756324}"/>
              </a:ext>
            </a:extLst>
          </p:cNvPr>
          <p:cNvSpPr txBox="1"/>
          <p:nvPr/>
        </p:nvSpPr>
        <p:spPr>
          <a:xfrm>
            <a:off x="309486" y="346720"/>
            <a:ext cx="6098344" cy="769441"/>
          </a:xfrm>
          <a:prstGeom prst="rect">
            <a:avLst/>
          </a:prstGeom>
          <a:noFill/>
        </p:spPr>
        <p:txBody>
          <a:bodyPr wrap="square">
            <a:spAutoFit/>
          </a:bodyPr>
          <a:lstStyle/>
          <a:p>
            <a:pPr marL="0" marR="0">
              <a:spcAft>
                <a:spcPts val="900"/>
              </a:spcAft>
              <a:buNone/>
            </a:pPr>
            <a:r>
              <a:rPr lang="en-US" sz="4400" dirty="0">
                <a:solidFill>
                  <a:schemeClr val="bg1"/>
                </a:solidFill>
                <a:latin typeface="Zebra Sans Cnd ExtraBold" pitchFamily="50" charset="0"/>
              </a:rPr>
              <a:t>Hospitality</a:t>
            </a:r>
          </a:p>
        </p:txBody>
      </p:sp>
      <p:sp>
        <p:nvSpPr>
          <p:cNvPr id="7" name="Rectangle 6">
            <a:extLst>
              <a:ext uri="{FF2B5EF4-FFF2-40B4-BE49-F238E27FC236}">
                <a16:creationId xmlns:a16="http://schemas.microsoft.com/office/drawing/2014/main" id="{6FE5F12A-1848-BF38-3D19-0B08D8D1BC80}"/>
              </a:ext>
            </a:extLst>
          </p:cNvPr>
          <p:cNvSpPr/>
          <p:nvPr/>
        </p:nvSpPr>
        <p:spPr>
          <a:xfrm>
            <a:off x="8878982" y="0"/>
            <a:ext cx="3313019" cy="685800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A6159ADC-90CD-80B1-8F4E-402ACF596A57}"/>
              </a:ext>
            </a:extLst>
          </p:cNvPr>
          <p:cNvSpPr txBox="1">
            <a:spLocks/>
          </p:cNvSpPr>
          <p:nvPr/>
        </p:nvSpPr>
        <p:spPr>
          <a:xfrm>
            <a:off x="11567886" y="6556148"/>
            <a:ext cx="522513" cy="248103"/>
          </a:xfrm>
          <a:prstGeom prst="rect">
            <a:avLst/>
          </a:prstGeom>
        </p:spPr>
        <p:txBody>
          <a:bodyPr/>
          <a:lstStyle>
            <a:defPPr>
              <a:defRPr lang="en-US"/>
            </a:defPPr>
            <a:lvl1pPr marL="0" algn="r" defTabSz="914400" rtl="0" eaLnBrk="1" latinLnBrk="0" hangingPunct="1">
              <a:defRPr sz="900" b="0" i="0" kern="1200">
                <a:solidFill>
                  <a:schemeClr val="bg1">
                    <a:lumMod val="6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3F2B04-26D8-7A4C-BEBA-ABF4A71227EC}" type="slidenum">
              <a:rPr lang="en-US" smtClean="0"/>
              <a:pPr/>
              <a:t>9</a:t>
            </a:fld>
            <a:endParaRPr lang="en-US" dirty="0"/>
          </a:p>
        </p:txBody>
      </p:sp>
      <p:sp>
        <p:nvSpPr>
          <p:cNvPr id="11" name="TextBox 10">
            <a:extLst>
              <a:ext uri="{FF2B5EF4-FFF2-40B4-BE49-F238E27FC236}">
                <a16:creationId xmlns:a16="http://schemas.microsoft.com/office/drawing/2014/main" id="{03BD1D91-2BDD-CA45-8924-3CAED901866D}"/>
              </a:ext>
            </a:extLst>
          </p:cNvPr>
          <p:cNvSpPr txBox="1"/>
          <p:nvPr/>
        </p:nvSpPr>
        <p:spPr>
          <a:xfrm>
            <a:off x="309486" y="1283223"/>
            <a:ext cx="5953166" cy="2062103"/>
          </a:xfrm>
          <a:prstGeom prst="rect">
            <a:avLst/>
          </a:prstGeom>
          <a:noFill/>
        </p:spPr>
        <p:txBody>
          <a:bodyPr wrap="square">
            <a:spAutoFit/>
          </a:bodyPr>
          <a:lstStyle/>
          <a:p>
            <a:r>
              <a:rPr lang="en-US" dirty="0">
                <a:solidFill>
                  <a:schemeClr val="bg1"/>
                </a:solidFill>
                <a:latin typeface="Zebra Sans" pitchFamily="50" charset="0"/>
                <a:cs typeface="Arial" panose="020B0604020202020204" pitchFamily="34" charset="0"/>
              </a:rPr>
              <a:t>Make every guest feel like VIP every moment of every stay with effortless self-service options and eye-catching digital signage that showcases your amenities, promotions and events. </a:t>
            </a:r>
          </a:p>
          <a:p>
            <a:endParaRPr lang="en-US" sz="2000" b="1" dirty="0">
              <a:solidFill>
                <a:schemeClr val="bg1"/>
              </a:solidFill>
              <a:latin typeface="Zebra Sans" pitchFamily="50" charset="0"/>
              <a:cs typeface="Arial" panose="020B0604020202020204" pitchFamily="34" charset="0"/>
            </a:endParaRPr>
          </a:p>
          <a:p>
            <a:endParaRPr lang="en-US" sz="2000" dirty="0">
              <a:latin typeface="Zebra Sans" pitchFamily="50" charset="0"/>
            </a:endParaRPr>
          </a:p>
          <a:p>
            <a:r>
              <a:rPr lang="en-US" sz="1600" dirty="0">
                <a:effectLst/>
                <a:latin typeface="Zebra Sans" pitchFamily="50" charset="0"/>
                <a:ea typeface="Calibri" panose="020F0502020204030204" pitchFamily="34" charset="0"/>
                <a:cs typeface="Arial" panose="020B0604020202020204" pitchFamily="34" charset="0"/>
              </a:rPr>
              <a:t> </a:t>
            </a:r>
            <a:endParaRPr lang="en-US" sz="2800" dirty="0">
              <a:effectLst/>
              <a:latin typeface="Zebra Sans" pitchFamily="50"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519D7E3-F10D-6F4A-AAA6-36E13FE64B4A}"/>
              </a:ext>
            </a:extLst>
          </p:cNvPr>
          <p:cNvSpPr txBox="1"/>
          <p:nvPr/>
        </p:nvSpPr>
        <p:spPr>
          <a:xfrm>
            <a:off x="398727" y="2811241"/>
            <a:ext cx="2028025" cy="2149306"/>
          </a:xfrm>
          <a:prstGeom prst="rect">
            <a:avLst/>
          </a:prstGeom>
          <a:noFill/>
        </p:spPr>
        <p:txBody>
          <a:bodyPr wrap="square">
            <a:spAutoFit/>
          </a:bodyPr>
          <a:lstStyle/>
          <a:p>
            <a:pPr>
              <a:spcAft>
                <a:spcPts val="800"/>
              </a:spcAft>
            </a:pPr>
            <a:r>
              <a:rPr lang="en-US" sz="1400" b="1" dirty="0">
                <a:solidFill>
                  <a:schemeClr val="bg1"/>
                </a:solidFill>
                <a:latin typeface="Zebra Sans" pitchFamily="50" charset="0"/>
                <a:ea typeface="Calibri" panose="020F0502020204030204" pitchFamily="34" charset="0"/>
                <a:cs typeface="Arial" panose="020B0604020202020204" pitchFamily="34" charset="0"/>
              </a:rPr>
              <a:t>APPLICATIONS</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Digital signage/</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media player</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Check-in/</a:t>
            </a:r>
            <a:br>
              <a:rPr lang="en-US" sz="1400" dirty="0">
                <a:solidFill>
                  <a:schemeClr val="bg1"/>
                </a:solidFill>
                <a:latin typeface="Zebra Sans" pitchFamily="50" charset="0"/>
                <a:cs typeface="Arial" panose="020B0604020202020204" pitchFamily="34" charset="0"/>
              </a:rPr>
            </a:br>
            <a:r>
              <a:rPr lang="en-US" sz="1400" dirty="0">
                <a:solidFill>
                  <a:schemeClr val="bg1"/>
                </a:solidFill>
                <a:latin typeface="Zebra Sans" pitchFamily="50" charset="0"/>
                <a:cs typeface="Arial" panose="020B0604020202020204" pitchFamily="34" charset="0"/>
              </a:rPr>
              <a:t>check-out kiosk</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Guest assistance</a:t>
            </a:r>
          </a:p>
          <a:p>
            <a:pPr marL="177800" indent="-177800">
              <a:spcAft>
                <a:spcPts val="600"/>
              </a:spcAft>
              <a:buFont typeface="Symbol" pitchFamily="2" charset="2"/>
              <a:buChar char=""/>
            </a:pPr>
            <a:r>
              <a:rPr lang="en-US" sz="1400" dirty="0">
                <a:solidFill>
                  <a:schemeClr val="bg1"/>
                </a:solidFill>
                <a:latin typeface="Zebra Sans" pitchFamily="50" charset="0"/>
                <a:cs typeface="Arial" panose="020B0604020202020204" pitchFamily="34" charset="0"/>
              </a:rPr>
              <a:t>Employee workstations</a:t>
            </a:r>
            <a:endParaRPr lang="en-US" sz="1200" dirty="0">
              <a:solidFill>
                <a:schemeClr val="bg1"/>
              </a:solidFill>
              <a:latin typeface="Zebra Sans" pitchFamily="50" charset="0"/>
              <a:ea typeface="Calibri" panose="020F0502020204030204" pitchFamily="34" charset="0"/>
              <a:cs typeface="Arial" panose="020B0604020202020204" pitchFamily="34" charset="0"/>
            </a:endParaRPr>
          </a:p>
        </p:txBody>
      </p:sp>
      <p:pic>
        <p:nvPicPr>
          <p:cNvPr id="6" name="Picture 5" descr="A person standing in front of a screen&#10;&#10;Description automatically generated">
            <a:extLst>
              <a:ext uri="{FF2B5EF4-FFF2-40B4-BE49-F238E27FC236}">
                <a16:creationId xmlns:a16="http://schemas.microsoft.com/office/drawing/2014/main" id="{61CA0158-5355-5A4C-BCFB-E4412F8BE0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76421" y="0"/>
            <a:ext cx="5515578" cy="6858000"/>
          </a:xfrm>
          <a:prstGeom prst="rect">
            <a:avLst/>
          </a:prstGeom>
        </p:spPr>
      </p:pic>
      <p:pic>
        <p:nvPicPr>
          <p:cNvPr id="19" name="Picture 18">
            <a:extLst>
              <a:ext uri="{FF2B5EF4-FFF2-40B4-BE49-F238E27FC236}">
                <a16:creationId xmlns:a16="http://schemas.microsoft.com/office/drawing/2014/main" id="{EEFCA251-12C8-9242-9918-641EC792F71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2733050" y="2820025"/>
            <a:ext cx="5263214" cy="3993146"/>
          </a:xfrm>
          <a:prstGeom prst="rect">
            <a:avLst/>
          </a:prstGeom>
          <a:ln w="38100">
            <a:solidFill>
              <a:schemeClr val="tx1">
                <a:lumMod val="50000"/>
                <a:lumOff val="50000"/>
              </a:schemeClr>
            </a:solidFill>
            <a:miter lim="800000"/>
          </a:ln>
        </p:spPr>
      </p:pic>
    </p:spTree>
    <p:extLst>
      <p:ext uri="{BB962C8B-B14F-4D97-AF65-F5344CB8AC3E}">
        <p14:creationId xmlns:p14="http://schemas.microsoft.com/office/powerpoint/2010/main" val="338537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rial Blank">
  <a:themeElements>
    <a:clrScheme name="Zebra 42525">
      <a:dk1>
        <a:srgbClr val="000000"/>
      </a:dk1>
      <a:lt1>
        <a:srgbClr val="FFFFFF"/>
      </a:lt1>
      <a:dk2>
        <a:srgbClr val="000000"/>
      </a:dk2>
      <a:lt2>
        <a:srgbClr val="F2F2F2"/>
      </a:lt2>
      <a:accent1>
        <a:srgbClr val="757575"/>
      </a:accent1>
      <a:accent2>
        <a:srgbClr val="A8F930"/>
      </a:accent2>
      <a:accent3>
        <a:srgbClr val="1F69FF"/>
      </a:accent3>
      <a:accent4>
        <a:srgbClr val="FF4D00"/>
      </a:accent4>
      <a:accent5>
        <a:srgbClr val="FF40FC"/>
      </a:accent5>
      <a:accent6>
        <a:srgbClr val="E5A669"/>
      </a:accent6>
      <a:hlink>
        <a:srgbClr val="1F69FF"/>
      </a:hlink>
      <a:folHlink>
        <a:srgbClr val="7575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spcBef>
            <a:spcPts val="300"/>
          </a:spcBef>
          <a:defRPr b="0" i="0" dirty="0" err="1" smtClean="0">
            <a:solidFill>
              <a:schemeClr val="tx1"/>
            </a:solidFill>
            <a:latin typeface="Zebra Sans" pitchFamily="2" charset="77"/>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ts val="300"/>
          </a:spcBef>
          <a:defRPr b="0" i="0" dirty="0" err="1" smtClean="0">
            <a:latin typeface="Zebra Sans"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29032</TotalTime>
  <Words>3059</Words>
  <Application>Microsoft Office PowerPoint</Application>
  <PresentationFormat>Widescreen</PresentationFormat>
  <Paragraphs>455</Paragraphs>
  <Slides>36</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Times New Roman</vt:lpstr>
      <vt:lpstr>Zebra Sans Cnd ExtraBold</vt:lpstr>
      <vt:lpstr>Aptos</vt:lpstr>
      <vt:lpstr>Symbol</vt:lpstr>
      <vt:lpstr>Zebra Sans</vt:lpstr>
      <vt:lpstr>Zebra Sans Bold</vt:lpstr>
      <vt:lpstr>Zebra Mono Medium</vt:lpstr>
      <vt:lpstr>System Font Regular</vt:lpstr>
      <vt:lpstr>Arial</vt:lpstr>
      <vt:lpstr>Office Theme</vt:lpstr>
      <vt:lpstr>Arial Blank</vt:lpstr>
      <vt:lpstr>PowerPoint Presentation</vt:lpstr>
      <vt:lpstr>PowerPoint Presentation</vt:lpstr>
      <vt:lpstr>It takes a lot of different computer systems to run your business </vt:lpstr>
      <vt:lpstr>What if there was one flexible computing platform that could support them all?</vt:lpstr>
      <vt:lpstr>PowerPoint Presentation</vt:lpstr>
      <vt:lpstr>Why choose the ZEC500 for your computing needs?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powerful, standalone Android enterprise computer </vt:lpstr>
      <vt:lpstr>Add the display of your choice and any needed peripherals </vt:lpstr>
      <vt:lpstr>Easy to deploy anywhere </vt:lpstr>
      <vt:lpstr>Easy to manage and secure </vt:lpstr>
      <vt:lpstr>Do more with less: multi-function enterprise computing</vt:lpstr>
      <vt:lpstr>PowerPoint Presentation</vt:lpstr>
      <vt:lpstr>No docks. No cables. All flexibility. </vt:lpstr>
      <vt:lpstr>Wireless Workstation Connect</vt:lpstr>
      <vt:lpstr>Wireless Workstation Connect</vt:lpstr>
      <vt:lpstr>Zebra DNA Cloud</vt:lpstr>
      <vt:lpstr>Create content schedule</vt:lpstr>
      <vt:lpstr>Unmatched value with Zebra DNA</vt:lpstr>
      <vt:lpstr>Zebra DNA for Mobile Computers</vt:lpstr>
      <vt:lpstr>PowerPoint Presentation</vt:lpstr>
      <vt:lpstr>Value</vt:lpstr>
      <vt:lpstr>Premium</vt:lpstr>
      <vt:lpstr>PowerPoint Presentation</vt:lpstr>
      <vt:lpstr>The Industry Standard in Enterprise Support </vt:lpstr>
      <vt:lpstr>Zebra OneCare™ Maintenance Plans </vt:lpstr>
      <vt:lpstr>PowerPoint Presentation</vt:lpstr>
      <vt:lpstr>Why Zebra</vt:lpstr>
      <vt:lpstr>Zebra Android Kiosk Portfolio </vt:lpstr>
      <vt:lpstr>Thank you</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ZEC500 Customer Presentation</dc:title>
  <dc:subject>Presents the overview and value-added benefits provided by the ZEC500 Android Enterprise Computer</dc:subject>
  <dc:creator>Zebra Technologies</dc:creator>
  <cp:keywords>ZEC500;Zebra Technologies</cp:keywords>
  <dc:description/>
  <cp:lastModifiedBy>Tretyak, Tanya</cp:lastModifiedBy>
  <cp:revision>727</cp:revision>
  <cp:lastPrinted>2025-09-14T17:52:06Z</cp:lastPrinted>
  <dcterms:created xsi:type="dcterms:W3CDTF">2025-03-03T15:42:08Z</dcterms:created>
  <dcterms:modified xsi:type="dcterms:W3CDTF">2025-09-24T21:30:09Z</dcterms:modified>
  <cp:category/>
</cp:coreProperties>
</file>